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sldIdLst>
    <p:sldId id="256" r:id="rId6"/>
    <p:sldId id="323" r:id="rId7"/>
    <p:sldId id="337" r:id="rId8"/>
    <p:sldId id="295" r:id="rId9"/>
    <p:sldId id="304" r:id="rId10"/>
    <p:sldId id="322" r:id="rId11"/>
    <p:sldId id="341" r:id="rId12"/>
    <p:sldId id="333" r:id="rId13"/>
    <p:sldId id="335" r:id="rId14"/>
    <p:sldId id="292" r:id="rId15"/>
    <p:sldId id="311" r:id="rId16"/>
    <p:sldId id="319" r:id="rId17"/>
    <p:sldId id="329" r:id="rId18"/>
    <p:sldId id="339" r:id="rId19"/>
    <p:sldId id="260" r:id="rId20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AA73B-A40E-54F3-985B-BF7542D8B590}" name="Jakko van Aken" initials="JvA" userId="S::j.vanaken@alwel.nl::5a999252-f436-4021-ab0f-71dac9ba4b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pstraten, Jose" initials="D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EBC"/>
    <a:srgbClr val="019F91"/>
    <a:srgbClr val="AB2128"/>
    <a:srgbClr val="9D1E25"/>
    <a:srgbClr val="A5C8B2"/>
    <a:srgbClr val="E3593D"/>
    <a:srgbClr val="E04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81947-BBB5-4DB3-8DBF-5F9C64BF8BF5}" v="957" dt="2022-09-07T14:59:52.825"/>
    <p1510:client id="{32D57F86-E0D7-167C-C21A-0B75D5E24E47}" v="17" dt="2022-09-07T13:59:02.100"/>
    <p1510:client id="{7E7BD852-5F34-C65D-D6A6-10343BBBCD0F}" v="3" dt="2022-09-07T14:33:47.033"/>
    <p1510:client id="{82A83E1D-22B4-DB2D-7144-277D3252D0D1}" v="4" dt="2022-09-07T14:01:34.560"/>
    <p1510:client id="{D0E29D32-BF53-565D-596A-3E89ADD386E4}" v="119" dt="2022-09-07T13:56:43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Bosman" userId="59605384-8995-4c33-a21a-3398f827b063" providerId="ADAL" clId="{16A81947-BBB5-4DB3-8DBF-5F9C64BF8BF5}"/>
    <pc:docChg chg="custSel modSld">
      <pc:chgData name="Kim Bosman" userId="59605384-8995-4c33-a21a-3398f827b063" providerId="ADAL" clId="{16A81947-BBB5-4DB3-8DBF-5F9C64BF8BF5}" dt="2022-09-07T14:59:52.824" v="956" actId="20577"/>
      <pc:docMkLst>
        <pc:docMk/>
      </pc:docMkLst>
      <pc:sldChg chg="addSp delSp modSp mod">
        <pc:chgData name="Kim Bosman" userId="59605384-8995-4c33-a21a-3398f827b063" providerId="ADAL" clId="{16A81947-BBB5-4DB3-8DBF-5F9C64BF8BF5}" dt="2022-09-07T14:51:47.962" v="774" actId="167"/>
        <pc:sldMkLst>
          <pc:docMk/>
          <pc:sldMk cId="3115791618" sldId="292"/>
        </pc:sldMkLst>
        <pc:spChg chg="mod">
          <ac:chgData name="Kim Bosman" userId="59605384-8995-4c33-a21a-3398f827b063" providerId="ADAL" clId="{16A81947-BBB5-4DB3-8DBF-5F9C64BF8BF5}" dt="2022-09-07T14:51:27.567" v="772" actId="20577"/>
          <ac:spMkLst>
            <pc:docMk/>
            <pc:sldMk cId="3115791618" sldId="292"/>
            <ac:spMk id="3" creationId="{00000000-0000-0000-0000-000000000000}"/>
          </ac:spMkLst>
        </pc:spChg>
        <pc:picChg chg="add del">
          <ac:chgData name="Kim Bosman" userId="59605384-8995-4c33-a21a-3398f827b063" providerId="ADAL" clId="{16A81947-BBB5-4DB3-8DBF-5F9C64BF8BF5}" dt="2022-09-07T14:48:57.218" v="710" actId="478"/>
          <ac:picMkLst>
            <pc:docMk/>
            <pc:sldMk cId="3115791618" sldId="292"/>
            <ac:picMk id="5" creationId="{9829045B-7BF3-D42E-8E2F-8827C87A947A}"/>
          </ac:picMkLst>
        </pc:picChg>
        <pc:picChg chg="add ord">
          <ac:chgData name="Kim Bosman" userId="59605384-8995-4c33-a21a-3398f827b063" providerId="ADAL" clId="{16A81947-BBB5-4DB3-8DBF-5F9C64BF8BF5}" dt="2022-09-07T14:51:47.962" v="774" actId="167"/>
          <ac:picMkLst>
            <pc:docMk/>
            <pc:sldMk cId="3115791618" sldId="292"/>
            <ac:picMk id="7" creationId="{9068B4A2-6247-CEAC-F5A6-936BD406E4F9}"/>
          </ac:picMkLst>
        </pc:picChg>
      </pc:sldChg>
      <pc:sldChg chg="addSp modSp mod">
        <pc:chgData name="Kim Bosman" userId="59605384-8995-4c33-a21a-3398f827b063" providerId="ADAL" clId="{16A81947-BBB5-4DB3-8DBF-5F9C64BF8BF5}" dt="2022-09-07T14:50:01.934" v="718" actId="22"/>
        <pc:sldMkLst>
          <pc:docMk/>
          <pc:sldMk cId="1244869869" sldId="295"/>
        </pc:sldMkLst>
        <pc:spChg chg="mod">
          <ac:chgData name="Kim Bosman" userId="59605384-8995-4c33-a21a-3398f827b063" providerId="ADAL" clId="{16A81947-BBB5-4DB3-8DBF-5F9C64BF8BF5}" dt="2022-09-07T14:32:58.281" v="644" actId="20577"/>
          <ac:spMkLst>
            <pc:docMk/>
            <pc:sldMk cId="1244869869" sldId="295"/>
            <ac:spMk id="2" creationId="{00000000-0000-0000-0000-000000000000}"/>
          </ac:spMkLst>
        </pc:spChg>
        <pc:picChg chg="add">
          <ac:chgData name="Kim Bosman" userId="59605384-8995-4c33-a21a-3398f827b063" providerId="ADAL" clId="{16A81947-BBB5-4DB3-8DBF-5F9C64BF8BF5}" dt="2022-09-07T14:50:01.934" v="718" actId="22"/>
          <ac:picMkLst>
            <pc:docMk/>
            <pc:sldMk cId="1244869869" sldId="295"/>
            <ac:picMk id="4" creationId="{6317729A-2DE2-E043-AA55-4BB9897D1D93}"/>
          </ac:picMkLst>
        </pc:picChg>
      </pc:sldChg>
      <pc:sldChg chg="addSp delSp modSp mod modAnim">
        <pc:chgData name="Kim Bosman" userId="59605384-8995-4c33-a21a-3398f827b063" providerId="ADAL" clId="{16A81947-BBB5-4DB3-8DBF-5F9C64BF8BF5}" dt="2022-09-07T14:49:52.676" v="717" actId="1076"/>
        <pc:sldMkLst>
          <pc:docMk/>
          <pc:sldMk cId="3911910163" sldId="304"/>
        </pc:sldMkLst>
        <pc:spChg chg="mod">
          <ac:chgData name="Kim Bosman" userId="59605384-8995-4c33-a21a-3398f827b063" providerId="ADAL" clId="{16A81947-BBB5-4DB3-8DBF-5F9C64BF8BF5}" dt="2022-09-07T14:31:56.384" v="642" actId="20577"/>
          <ac:spMkLst>
            <pc:docMk/>
            <pc:sldMk cId="3911910163" sldId="304"/>
            <ac:spMk id="2" creationId="{00000000-0000-0000-0000-000000000000}"/>
          </ac:spMkLst>
        </pc:spChg>
        <pc:spChg chg="add del mod">
          <ac:chgData name="Kim Bosman" userId="59605384-8995-4c33-a21a-3398f827b063" providerId="ADAL" clId="{16A81947-BBB5-4DB3-8DBF-5F9C64BF8BF5}" dt="2022-09-07T14:17:24.006" v="438" actId="478"/>
          <ac:spMkLst>
            <pc:docMk/>
            <pc:sldMk cId="3911910163" sldId="304"/>
            <ac:spMk id="5" creationId="{01723716-A457-47F3-0D18-1879F3CC116E}"/>
          </ac:spMkLst>
        </pc:spChg>
        <pc:spChg chg="add del">
          <ac:chgData name="Kim Bosman" userId="59605384-8995-4c33-a21a-3398f827b063" providerId="ADAL" clId="{16A81947-BBB5-4DB3-8DBF-5F9C64BF8BF5}" dt="2022-09-07T14:17:41.402" v="440" actId="478"/>
          <ac:spMkLst>
            <pc:docMk/>
            <pc:sldMk cId="3911910163" sldId="304"/>
            <ac:spMk id="6" creationId="{8331711C-7B69-B721-0050-F50CD24A7267}"/>
          </ac:spMkLst>
        </pc:spChg>
        <pc:graphicFrameChg chg="add del mod">
          <ac:chgData name="Kim Bosman" userId="59605384-8995-4c33-a21a-3398f827b063" providerId="ADAL" clId="{16A81947-BBB5-4DB3-8DBF-5F9C64BF8BF5}" dt="2022-09-07T14:16:47.672" v="432"/>
          <ac:graphicFrameMkLst>
            <pc:docMk/>
            <pc:sldMk cId="3911910163" sldId="304"/>
            <ac:graphicFrameMk id="3" creationId="{1212D3B3-0239-C5AD-B9F4-64DE4EC798E6}"/>
          </ac:graphicFrameMkLst>
        </pc:graphicFrameChg>
        <pc:graphicFrameChg chg="add del mod">
          <ac:chgData name="Kim Bosman" userId="59605384-8995-4c33-a21a-3398f827b063" providerId="ADAL" clId="{16A81947-BBB5-4DB3-8DBF-5F9C64BF8BF5}" dt="2022-09-07T14:16:56.676" v="434" actId="478"/>
          <ac:graphicFrameMkLst>
            <pc:docMk/>
            <pc:sldMk cId="3911910163" sldId="304"/>
            <ac:graphicFrameMk id="4" creationId="{43D86895-5F4A-AAAF-B19A-F9D812F47CF6}"/>
          </ac:graphicFrameMkLst>
        </pc:graphicFrameChg>
        <pc:picChg chg="add mod">
          <ac:chgData name="Kim Bosman" userId="59605384-8995-4c33-a21a-3398f827b063" providerId="ADAL" clId="{16A81947-BBB5-4DB3-8DBF-5F9C64BF8BF5}" dt="2022-09-07T14:23:21.750" v="455" actId="14100"/>
          <ac:picMkLst>
            <pc:docMk/>
            <pc:sldMk cId="3911910163" sldId="304"/>
            <ac:picMk id="8" creationId="{BB0060F4-4C18-8DBA-F07A-5C411726635C}"/>
          </ac:picMkLst>
        </pc:picChg>
        <pc:picChg chg="add mod">
          <ac:chgData name="Kim Bosman" userId="59605384-8995-4c33-a21a-3398f827b063" providerId="ADAL" clId="{16A81947-BBB5-4DB3-8DBF-5F9C64BF8BF5}" dt="2022-09-07T14:49:52.676" v="717" actId="1076"/>
          <ac:picMkLst>
            <pc:docMk/>
            <pc:sldMk cId="3911910163" sldId="304"/>
            <ac:picMk id="10" creationId="{81D0B175-79C4-D5C4-C849-0F8AB524C6B2}"/>
          </ac:picMkLst>
        </pc:picChg>
        <pc:picChg chg="add del mod">
          <ac:chgData name="Kim Bosman" userId="59605384-8995-4c33-a21a-3398f827b063" providerId="ADAL" clId="{16A81947-BBB5-4DB3-8DBF-5F9C64BF8BF5}" dt="2022-09-07T14:16:47.672" v="432"/>
          <ac:picMkLst>
            <pc:docMk/>
            <pc:sldMk cId="3911910163" sldId="304"/>
            <ac:picMk id="1025" creationId="{86CF7036-A8C2-C3E7-1940-73609DAE5A7A}"/>
          </ac:picMkLst>
        </pc:picChg>
        <pc:picChg chg="add del mod">
          <ac:chgData name="Kim Bosman" userId="59605384-8995-4c33-a21a-3398f827b063" providerId="ADAL" clId="{16A81947-BBB5-4DB3-8DBF-5F9C64BF8BF5}" dt="2022-09-07T14:16:56.676" v="434" actId="478"/>
          <ac:picMkLst>
            <pc:docMk/>
            <pc:sldMk cId="3911910163" sldId="304"/>
            <ac:picMk id="1026" creationId="{A2B394A9-27D4-E676-4F9A-57D1259693EA}"/>
          </ac:picMkLst>
        </pc:picChg>
        <pc:picChg chg="add del">
          <ac:chgData name="Kim Bosman" userId="59605384-8995-4c33-a21a-3398f827b063" providerId="ADAL" clId="{16A81947-BBB5-4DB3-8DBF-5F9C64BF8BF5}" dt="2022-09-07T14:25:38.242" v="457" actId="478"/>
          <ac:picMkLst>
            <pc:docMk/>
            <pc:sldMk cId="3911910163" sldId="304"/>
            <ac:picMk id="1032" creationId="{823C0A6C-2A86-73E8-3D9D-073CA869F6C8}"/>
          </ac:picMkLst>
        </pc:picChg>
        <pc:picChg chg="add mod">
          <ac:chgData name="Kim Bosman" userId="59605384-8995-4c33-a21a-3398f827b063" providerId="ADAL" clId="{16A81947-BBB5-4DB3-8DBF-5F9C64BF8BF5}" dt="2022-09-07T14:26:02.398" v="460" actId="1076"/>
          <ac:picMkLst>
            <pc:docMk/>
            <pc:sldMk cId="3911910163" sldId="304"/>
            <ac:picMk id="1034" creationId="{F029E5BE-1692-1605-A8ED-80A8D5144C6A}"/>
          </ac:picMkLst>
        </pc:picChg>
      </pc:sldChg>
      <pc:sldChg chg="addSp modSp mod modAnim">
        <pc:chgData name="Kim Bosman" userId="59605384-8995-4c33-a21a-3398f827b063" providerId="ADAL" clId="{16A81947-BBB5-4DB3-8DBF-5F9C64BF8BF5}" dt="2022-09-07T14:48:02.335" v="705" actId="1076"/>
        <pc:sldMkLst>
          <pc:docMk/>
          <pc:sldMk cId="1665028862" sldId="311"/>
        </pc:sldMkLst>
        <pc:spChg chg="mod">
          <ac:chgData name="Kim Bosman" userId="59605384-8995-4c33-a21a-3398f827b063" providerId="ADAL" clId="{16A81947-BBB5-4DB3-8DBF-5F9C64BF8BF5}" dt="2022-09-07T14:33:20.537" v="649" actId="20577"/>
          <ac:spMkLst>
            <pc:docMk/>
            <pc:sldMk cId="1665028862" sldId="311"/>
            <ac:spMk id="2" creationId="{00000000-0000-0000-0000-000000000000}"/>
          </ac:spMkLst>
        </pc:spChg>
        <pc:picChg chg="add mod">
          <ac:chgData name="Kim Bosman" userId="59605384-8995-4c33-a21a-3398f827b063" providerId="ADAL" clId="{16A81947-BBB5-4DB3-8DBF-5F9C64BF8BF5}" dt="2022-09-07T14:48:02.335" v="705" actId="1076"/>
          <ac:picMkLst>
            <pc:docMk/>
            <pc:sldMk cId="1665028862" sldId="311"/>
            <ac:picMk id="4" creationId="{6AFCF06B-35D0-6626-5116-B73895CE38DB}"/>
          </ac:picMkLst>
        </pc:picChg>
      </pc:sldChg>
      <pc:sldChg chg="addSp modSp mod">
        <pc:chgData name="Kim Bosman" userId="59605384-8995-4c33-a21a-3398f827b063" providerId="ADAL" clId="{16A81947-BBB5-4DB3-8DBF-5F9C64BF8BF5}" dt="2022-09-07T14:48:20.743" v="708" actId="1076"/>
        <pc:sldMkLst>
          <pc:docMk/>
          <pc:sldMk cId="3840537350" sldId="319"/>
        </pc:sldMkLst>
        <pc:spChg chg="mod">
          <ac:chgData name="Kim Bosman" userId="59605384-8995-4c33-a21a-3398f827b063" providerId="ADAL" clId="{16A81947-BBB5-4DB3-8DBF-5F9C64BF8BF5}" dt="2022-09-07T14:01:47.154" v="56" actId="20577"/>
          <ac:spMkLst>
            <pc:docMk/>
            <pc:sldMk cId="3840537350" sldId="319"/>
            <ac:spMk id="2" creationId="{C1315785-B52A-DC1A-C5E2-8414F5F82072}"/>
          </ac:spMkLst>
        </pc:spChg>
        <pc:picChg chg="add mod">
          <ac:chgData name="Kim Bosman" userId="59605384-8995-4c33-a21a-3398f827b063" providerId="ADAL" clId="{16A81947-BBB5-4DB3-8DBF-5F9C64BF8BF5}" dt="2022-09-07T14:48:20.743" v="708" actId="1076"/>
          <ac:picMkLst>
            <pc:docMk/>
            <pc:sldMk cId="3840537350" sldId="319"/>
            <ac:picMk id="4" creationId="{17CD5410-E76E-4758-D75C-3FFA7FA68537}"/>
          </ac:picMkLst>
        </pc:picChg>
      </pc:sldChg>
      <pc:sldChg chg="addSp delSp modSp mod">
        <pc:chgData name="Kim Bosman" userId="59605384-8995-4c33-a21a-3398f827b063" providerId="ADAL" clId="{16A81947-BBB5-4DB3-8DBF-5F9C64BF8BF5}" dt="2022-09-07T14:51:11.925" v="771" actId="22"/>
        <pc:sldMkLst>
          <pc:docMk/>
          <pc:sldMk cId="2571629295" sldId="322"/>
        </pc:sldMkLst>
        <pc:picChg chg="add del mod">
          <ac:chgData name="Kim Bosman" userId="59605384-8995-4c33-a21a-3398f827b063" providerId="ADAL" clId="{16A81947-BBB5-4DB3-8DBF-5F9C64BF8BF5}" dt="2022-09-07T14:50:57.875" v="770" actId="478"/>
          <ac:picMkLst>
            <pc:docMk/>
            <pc:sldMk cId="2571629295" sldId="322"/>
            <ac:picMk id="5" creationId="{8EFA7371-FCC4-C5C7-0C96-D9EACE30B7C8}"/>
          </ac:picMkLst>
        </pc:picChg>
        <pc:picChg chg="add">
          <ac:chgData name="Kim Bosman" userId="59605384-8995-4c33-a21a-3398f827b063" providerId="ADAL" clId="{16A81947-BBB5-4DB3-8DBF-5F9C64BF8BF5}" dt="2022-09-07T14:51:11.925" v="771" actId="22"/>
          <ac:picMkLst>
            <pc:docMk/>
            <pc:sldMk cId="2571629295" sldId="322"/>
            <ac:picMk id="7" creationId="{56F70269-DA22-587F-E3B6-2EB8AD68A528}"/>
          </ac:picMkLst>
        </pc:picChg>
      </pc:sldChg>
      <pc:sldChg chg="addSp modSp mod delCm">
        <pc:chgData name="Kim Bosman" userId="59605384-8995-4c33-a21a-3398f827b063" providerId="ADAL" clId="{16A81947-BBB5-4DB3-8DBF-5F9C64BF8BF5}" dt="2022-09-07T14:50:32.554" v="768" actId="20577"/>
        <pc:sldMkLst>
          <pc:docMk/>
          <pc:sldMk cId="2912304315" sldId="323"/>
        </pc:sldMkLst>
        <pc:spChg chg="mod">
          <ac:chgData name="Kim Bosman" userId="59605384-8995-4c33-a21a-3398f827b063" providerId="ADAL" clId="{16A81947-BBB5-4DB3-8DBF-5F9C64BF8BF5}" dt="2022-09-07T14:50:32.554" v="768" actId="20577"/>
          <ac:spMkLst>
            <pc:docMk/>
            <pc:sldMk cId="2912304315" sldId="323"/>
            <ac:spMk id="3" creationId="{B4FD911F-7356-D0F4-A9E8-830D01CF9D13}"/>
          </ac:spMkLst>
        </pc:spChg>
        <pc:picChg chg="add">
          <ac:chgData name="Kim Bosman" userId="59605384-8995-4c33-a21a-3398f827b063" providerId="ADAL" clId="{16A81947-BBB5-4DB3-8DBF-5F9C64BF8BF5}" dt="2022-09-07T14:50:06.552" v="719" actId="22"/>
          <ac:picMkLst>
            <pc:docMk/>
            <pc:sldMk cId="2912304315" sldId="323"/>
            <ac:picMk id="4" creationId="{B80AD23F-6542-4C08-1F28-E3D2E5C9F957}"/>
          </ac:picMkLst>
        </pc:picChg>
      </pc:sldChg>
      <pc:sldChg chg="addSp modSp mod">
        <pc:chgData name="Kim Bosman" userId="59605384-8995-4c33-a21a-3398f827b063" providerId="ADAL" clId="{16A81947-BBB5-4DB3-8DBF-5F9C64BF8BF5}" dt="2022-09-07T14:54:21.185" v="778" actId="1076"/>
        <pc:sldMkLst>
          <pc:docMk/>
          <pc:sldMk cId="2281904724" sldId="329"/>
        </pc:sldMkLst>
        <pc:spChg chg="mod">
          <ac:chgData name="Kim Bosman" userId="59605384-8995-4c33-a21a-3398f827b063" providerId="ADAL" clId="{16A81947-BBB5-4DB3-8DBF-5F9C64BF8BF5}" dt="2022-09-07T14:38:37.289" v="695" actId="6549"/>
          <ac:spMkLst>
            <pc:docMk/>
            <pc:sldMk cId="2281904724" sldId="329"/>
            <ac:spMk id="2" creationId="{00000000-0000-0000-0000-000000000000}"/>
          </ac:spMkLst>
        </pc:spChg>
        <pc:picChg chg="add mod">
          <ac:chgData name="Kim Bosman" userId="59605384-8995-4c33-a21a-3398f827b063" providerId="ADAL" clId="{16A81947-BBB5-4DB3-8DBF-5F9C64BF8BF5}" dt="2022-09-07T14:54:21.185" v="778" actId="1076"/>
          <ac:picMkLst>
            <pc:docMk/>
            <pc:sldMk cId="2281904724" sldId="329"/>
            <ac:picMk id="4" creationId="{0E60AF0A-9C89-E1C8-1124-A8D11D070453}"/>
          </ac:picMkLst>
        </pc:picChg>
      </pc:sldChg>
      <pc:sldChg chg="addSp mod">
        <pc:chgData name="Kim Bosman" userId="59605384-8995-4c33-a21a-3398f827b063" providerId="ADAL" clId="{16A81947-BBB5-4DB3-8DBF-5F9C64BF8BF5}" dt="2022-09-07T14:49:10.469" v="712" actId="22"/>
        <pc:sldMkLst>
          <pc:docMk/>
          <pc:sldMk cId="568134784" sldId="333"/>
        </pc:sldMkLst>
        <pc:picChg chg="add">
          <ac:chgData name="Kim Bosman" userId="59605384-8995-4c33-a21a-3398f827b063" providerId="ADAL" clId="{16A81947-BBB5-4DB3-8DBF-5F9C64BF8BF5}" dt="2022-09-07T14:49:10.469" v="712" actId="22"/>
          <ac:picMkLst>
            <pc:docMk/>
            <pc:sldMk cId="568134784" sldId="333"/>
            <ac:picMk id="4" creationId="{1BF249FE-A2A5-E59E-49AB-776CDA5B19F5}"/>
          </ac:picMkLst>
        </pc:picChg>
      </pc:sldChg>
      <pc:sldChg chg="addSp mod">
        <pc:chgData name="Kim Bosman" userId="59605384-8995-4c33-a21a-3398f827b063" providerId="ADAL" clId="{16A81947-BBB5-4DB3-8DBF-5F9C64BF8BF5}" dt="2022-09-07T14:49:04.189" v="711" actId="22"/>
        <pc:sldMkLst>
          <pc:docMk/>
          <pc:sldMk cId="3817244217" sldId="335"/>
        </pc:sldMkLst>
        <pc:picChg chg="add">
          <ac:chgData name="Kim Bosman" userId="59605384-8995-4c33-a21a-3398f827b063" providerId="ADAL" clId="{16A81947-BBB5-4DB3-8DBF-5F9C64BF8BF5}" dt="2022-09-07T14:49:04.189" v="711" actId="22"/>
          <ac:picMkLst>
            <pc:docMk/>
            <pc:sldMk cId="3817244217" sldId="335"/>
            <ac:picMk id="5" creationId="{A3DF2764-2FCD-12C9-575D-FC5C94048974}"/>
          </ac:picMkLst>
        </pc:picChg>
      </pc:sldChg>
      <pc:sldChg chg="addSp mod">
        <pc:chgData name="Kim Bosman" userId="59605384-8995-4c33-a21a-3398f827b063" providerId="ADAL" clId="{16A81947-BBB5-4DB3-8DBF-5F9C64BF8BF5}" dt="2022-09-07T14:50:42.989" v="769" actId="22"/>
        <pc:sldMkLst>
          <pc:docMk/>
          <pc:sldMk cId="1497037918" sldId="337"/>
        </pc:sldMkLst>
        <pc:picChg chg="add">
          <ac:chgData name="Kim Bosman" userId="59605384-8995-4c33-a21a-3398f827b063" providerId="ADAL" clId="{16A81947-BBB5-4DB3-8DBF-5F9C64BF8BF5}" dt="2022-09-07T14:50:42.989" v="769" actId="22"/>
          <ac:picMkLst>
            <pc:docMk/>
            <pc:sldMk cId="1497037918" sldId="337"/>
            <ac:picMk id="5" creationId="{338EF906-4FC9-D1AE-1224-6F9BEBEDCFAD}"/>
          </ac:picMkLst>
        </pc:picChg>
      </pc:sldChg>
      <pc:sldChg chg="addSp modSp mod modAnim delCm">
        <pc:chgData name="Kim Bosman" userId="59605384-8995-4c33-a21a-3398f827b063" providerId="ADAL" clId="{16A81947-BBB5-4DB3-8DBF-5F9C64BF8BF5}" dt="2022-09-07T14:59:52.824" v="956" actId="20577"/>
        <pc:sldMkLst>
          <pc:docMk/>
          <pc:sldMk cId="1879416263" sldId="339"/>
        </pc:sldMkLst>
        <pc:spChg chg="mod">
          <ac:chgData name="Kim Bosman" userId="59605384-8995-4c33-a21a-3398f827b063" providerId="ADAL" clId="{16A81947-BBB5-4DB3-8DBF-5F9C64BF8BF5}" dt="2022-09-07T14:59:52.824" v="956" actId="20577"/>
          <ac:spMkLst>
            <pc:docMk/>
            <pc:sldMk cId="1879416263" sldId="339"/>
            <ac:spMk id="2" creationId="{00000000-0000-0000-0000-000000000000}"/>
          </ac:spMkLst>
        </pc:spChg>
        <pc:picChg chg="add ord">
          <ac:chgData name="Kim Bosman" userId="59605384-8995-4c33-a21a-3398f827b063" providerId="ADAL" clId="{16A81947-BBB5-4DB3-8DBF-5F9C64BF8BF5}" dt="2022-09-07T14:54:57.728" v="784" actId="167"/>
          <ac:picMkLst>
            <pc:docMk/>
            <pc:sldMk cId="1879416263" sldId="339"/>
            <ac:picMk id="4" creationId="{1611E24C-082C-7FA0-83DE-8F4B5F70480F}"/>
          </ac:picMkLst>
        </pc:picChg>
      </pc:sldChg>
      <pc:sldChg chg="addSp modSp mod">
        <pc:chgData name="Kim Bosman" userId="59605384-8995-4c33-a21a-3398f827b063" providerId="ADAL" clId="{16A81947-BBB5-4DB3-8DBF-5F9C64BF8BF5}" dt="2022-09-07T14:49:14.398" v="713" actId="22"/>
        <pc:sldMkLst>
          <pc:docMk/>
          <pc:sldMk cId="1121594507" sldId="341"/>
        </pc:sldMkLst>
        <pc:spChg chg="mod">
          <ac:chgData name="Kim Bosman" userId="59605384-8995-4c33-a21a-3398f827b063" providerId="ADAL" clId="{16A81947-BBB5-4DB3-8DBF-5F9C64BF8BF5}" dt="2022-09-07T14:34:26.791" v="657" actId="20577"/>
          <ac:spMkLst>
            <pc:docMk/>
            <pc:sldMk cId="1121594507" sldId="341"/>
            <ac:spMk id="4" creationId="{EF6C9391-DEF6-4963-9BFA-D6F792F4E9F6}"/>
          </ac:spMkLst>
        </pc:spChg>
        <pc:picChg chg="add">
          <ac:chgData name="Kim Bosman" userId="59605384-8995-4c33-a21a-3398f827b063" providerId="ADAL" clId="{16A81947-BBB5-4DB3-8DBF-5F9C64BF8BF5}" dt="2022-09-07T14:49:14.398" v="713" actId="22"/>
          <ac:picMkLst>
            <pc:docMk/>
            <pc:sldMk cId="1121594507" sldId="341"/>
            <ac:picMk id="3" creationId="{CE13912E-1DF0-FDAE-5629-7FFF416D349D}"/>
          </ac:picMkLst>
        </pc:picChg>
      </pc:sldChg>
    </pc:docChg>
  </pc:docChgLst>
  <pc:docChgLst>
    <pc:chgData name="Francis de Jong" userId="S::f.dejong@alwel.nl::18bb4ffc-b3f7-4a2f-94ca-301dae44069a" providerId="AD" clId="Web-{4B8AD04E-17E1-8BC9-810E-7F9092B42FCE}"/>
    <pc:docChg chg="addSld delSld modSld">
      <pc:chgData name="Francis de Jong" userId="S::f.dejong@alwel.nl::18bb4ffc-b3f7-4a2f-94ca-301dae44069a" providerId="AD" clId="Web-{4B8AD04E-17E1-8BC9-810E-7F9092B42FCE}" dt="2022-09-06T11:35:25.916" v="22"/>
      <pc:docMkLst>
        <pc:docMk/>
      </pc:docMkLst>
      <pc:sldChg chg="new del">
        <pc:chgData name="Francis de Jong" userId="S::f.dejong@alwel.nl::18bb4ffc-b3f7-4a2f-94ca-301dae44069a" providerId="AD" clId="Web-{4B8AD04E-17E1-8BC9-810E-7F9092B42FCE}" dt="2022-09-06T11:35:23.650" v="21"/>
        <pc:sldMkLst>
          <pc:docMk/>
          <pc:sldMk cId="1986765363" sldId="343"/>
        </pc:sldMkLst>
      </pc:sldChg>
      <pc:sldChg chg="modSp new del">
        <pc:chgData name="Francis de Jong" userId="S::f.dejong@alwel.nl::18bb4ffc-b3f7-4a2f-94ca-301dae44069a" providerId="AD" clId="Web-{4B8AD04E-17E1-8BC9-810E-7F9092B42FCE}" dt="2022-09-06T11:35:25.916" v="22"/>
        <pc:sldMkLst>
          <pc:docMk/>
          <pc:sldMk cId="2165928962" sldId="344"/>
        </pc:sldMkLst>
        <pc:spChg chg="mod">
          <ac:chgData name="Francis de Jong" userId="S::f.dejong@alwel.nl::18bb4ffc-b3f7-4a2f-94ca-301dae44069a" providerId="AD" clId="Web-{4B8AD04E-17E1-8BC9-810E-7F9092B42FCE}" dt="2022-09-06T11:35:19.791" v="20" actId="20577"/>
          <ac:spMkLst>
            <pc:docMk/>
            <pc:sldMk cId="2165928962" sldId="344"/>
            <ac:spMk id="2" creationId="{940F337B-478A-00A2-602C-4E3C46F4A2F4}"/>
          </ac:spMkLst>
        </pc:spChg>
      </pc:sldChg>
    </pc:docChg>
  </pc:docChgLst>
  <pc:docChgLst>
    <pc:chgData name="Francis de Jong" userId="S::f.dejong@alwel.nl::18bb4ffc-b3f7-4a2f-94ca-301dae44069a" providerId="AD" clId="Web-{32D57F86-E0D7-167C-C21A-0B75D5E24E47}"/>
    <pc:docChg chg="delSld modSld">
      <pc:chgData name="Francis de Jong" userId="S::f.dejong@alwel.nl::18bb4ffc-b3f7-4a2f-94ca-301dae44069a" providerId="AD" clId="Web-{32D57F86-E0D7-167C-C21A-0B75D5E24E47}" dt="2022-09-07T13:59:02.100" v="16" actId="20577"/>
      <pc:docMkLst>
        <pc:docMk/>
      </pc:docMkLst>
      <pc:sldChg chg="modSp">
        <pc:chgData name="Francis de Jong" userId="S::f.dejong@alwel.nl::18bb4ffc-b3f7-4a2f-94ca-301dae44069a" providerId="AD" clId="Web-{32D57F86-E0D7-167C-C21A-0B75D5E24E47}" dt="2022-09-07T13:59:02.100" v="16" actId="20577"/>
        <pc:sldMkLst>
          <pc:docMk/>
          <pc:sldMk cId="1121594507" sldId="341"/>
        </pc:sldMkLst>
        <pc:spChg chg="mod">
          <ac:chgData name="Francis de Jong" userId="S::f.dejong@alwel.nl::18bb4ffc-b3f7-4a2f-94ca-301dae44069a" providerId="AD" clId="Web-{32D57F86-E0D7-167C-C21A-0B75D5E24E47}" dt="2022-09-07T13:59:02.100" v="16" actId="20577"/>
          <ac:spMkLst>
            <pc:docMk/>
            <pc:sldMk cId="1121594507" sldId="341"/>
            <ac:spMk id="4" creationId="{EF6C9391-DEF6-4963-9BFA-D6F792F4E9F6}"/>
          </ac:spMkLst>
        </pc:spChg>
      </pc:sldChg>
      <pc:sldChg chg="del">
        <pc:chgData name="Francis de Jong" userId="S::f.dejong@alwel.nl::18bb4ffc-b3f7-4a2f-94ca-301dae44069a" providerId="AD" clId="Web-{32D57F86-E0D7-167C-C21A-0B75D5E24E47}" dt="2022-09-07T13:58:21.708" v="0"/>
        <pc:sldMkLst>
          <pc:docMk/>
          <pc:sldMk cId="2627011033" sldId="342"/>
        </pc:sldMkLst>
      </pc:sldChg>
    </pc:docChg>
  </pc:docChgLst>
  <pc:docChgLst>
    <pc:chgData name="Francis de Jong" userId="S::f.dejong@alwel.nl::18bb4ffc-b3f7-4a2f-94ca-301dae44069a" providerId="AD" clId="Web-{654752A9-0512-03F5-5025-DD5168CD6BA5}"/>
    <pc:docChg chg="addSld delSld modSld">
      <pc:chgData name="Francis de Jong" userId="S::f.dejong@alwel.nl::18bb4ffc-b3f7-4a2f-94ca-301dae44069a" providerId="AD" clId="Web-{654752A9-0512-03F5-5025-DD5168CD6BA5}" dt="2022-09-06T11:50:52.960" v="161"/>
      <pc:docMkLst>
        <pc:docMk/>
      </pc:docMkLst>
      <pc:sldChg chg="modSp new del">
        <pc:chgData name="Francis de Jong" userId="S::f.dejong@alwel.nl::18bb4ffc-b3f7-4a2f-94ca-301dae44069a" providerId="AD" clId="Web-{654752A9-0512-03F5-5025-DD5168CD6BA5}" dt="2022-09-06T11:50:30.710" v="160"/>
        <pc:sldMkLst>
          <pc:docMk/>
          <pc:sldMk cId="1578055239" sldId="342"/>
        </pc:sldMkLst>
        <pc:spChg chg="mod">
          <ac:chgData name="Francis de Jong" userId="S::f.dejong@alwel.nl::18bb4ffc-b3f7-4a2f-94ca-301dae44069a" providerId="AD" clId="Web-{654752A9-0512-03F5-5025-DD5168CD6BA5}" dt="2022-09-06T11:50:30.085" v="159" actId="20577"/>
          <ac:spMkLst>
            <pc:docMk/>
            <pc:sldMk cId="1578055239" sldId="342"/>
            <ac:spMk id="2" creationId="{6787B013-43D5-AD05-5313-3C8372402B20}"/>
          </ac:spMkLst>
        </pc:spChg>
      </pc:sldChg>
      <pc:sldChg chg="new">
        <pc:chgData name="Francis de Jong" userId="S::f.dejong@alwel.nl::18bb4ffc-b3f7-4a2f-94ca-301dae44069a" providerId="AD" clId="Web-{654752A9-0512-03F5-5025-DD5168CD6BA5}" dt="2022-09-06T11:50:52.960" v="161"/>
        <pc:sldMkLst>
          <pc:docMk/>
          <pc:sldMk cId="2389318562" sldId="342"/>
        </pc:sldMkLst>
      </pc:sldChg>
      <pc:sldChg chg="modSp del">
        <pc:chgData name="Francis de Jong" userId="S::f.dejong@alwel.nl::18bb4ffc-b3f7-4a2f-94ca-301dae44069a" providerId="AD" clId="Web-{654752A9-0512-03F5-5025-DD5168CD6BA5}" dt="2022-09-06T11:47:40.673" v="21"/>
        <pc:sldMkLst>
          <pc:docMk/>
          <pc:sldMk cId="3847692547" sldId="344"/>
        </pc:sldMkLst>
        <pc:spChg chg="mod">
          <ac:chgData name="Francis de Jong" userId="S::f.dejong@alwel.nl::18bb4ffc-b3f7-4a2f-94ca-301dae44069a" providerId="AD" clId="Web-{654752A9-0512-03F5-5025-DD5168CD6BA5}" dt="2022-09-06T11:46:58.656" v="20" actId="20577"/>
          <ac:spMkLst>
            <pc:docMk/>
            <pc:sldMk cId="3847692547" sldId="344"/>
            <ac:spMk id="2" creationId="{CD181235-B780-173F-CF1C-F6AD44D9C641}"/>
          </ac:spMkLst>
        </pc:spChg>
      </pc:sldChg>
      <pc:sldChg chg="addSp delSp modSp del">
        <pc:chgData name="Francis de Jong" userId="S::f.dejong@alwel.nl::18bb4ffc-b3f7-4a2f-94ca-301dae44069a" providerId="AD" clId="Web-{654752A9-0512-03F5-5025-DD5168CD6BA5}" dt="2022-09-06T11:46:31.530" v="5"/>
        <pc:sldMkLst>
          <pc:docMk/>
          <pc:sldMk cId="1510232740" sldId="345"/>
        </pc:sldMkLst>
        <pc:spChg chg="del">
          <ac:chgData name="Francis de Jong" userId="S::f.dejong@alwel.nl::18bb4ffc-b3f7-4a2f-94ca-301dae44069a" providerId="AD" clId="Web-{654752A9-0512-03F5-5025-DD5168CD6BA5}" dt="2022-09-06T11:46:08.467" v="0"/>
          <ac:spMkLst>
            <pc:docMk/>
            <pc:sldMk cId="1510232740" sldId="345"/>
            <ac:spMk id="2" creationId="{8DF0DEA2-EEE3-9C60-2AE1-11D941C0C330}"/>
          </ac:spMkLst>
        </pc:spChg>
        <pc:spChg chg="mod">
          <ac:chgData name="Francis de Jong" userId="S::f.dejong@alwel.nl::18bb4ffc-b3f7-4a2f-94ca-301dae44069a" providerId="AD" clId="Web-{654752A9-0512-03F5-5025-DD5168CD6BA5}" dt="2022-09-06T11:46:18.608" v="2" actId="1076"/>
          <ac:spMkLst>
            <pc:docMk/>
            <pc:sldMk cId="1510232740" sldId="345"/>
            <ac:spMk id="3" creationId="{844884E9-543C-CCF8-EB34-842A8ABECFD6}"/>
          </ac:spMkLst>
        </pc:spChg>
        <pc:spChg chg="mod">
          <ac:chgData name="Francis de Jong" userId="S::f.dejong@alwel.nl::18bb4ffc-b3f7-4a2f-94ca-301dae44069a" providerId="AD" clId="Web-{654752A9-0512-03F5-5025-DD5168CD6BA5}" dt="2022-09-06T11:46:23.952" v="4" actId="1076"/>
          <ac:spMkLst>
            <pc:docMk/>
            <pc:sldMk cId="1510232740" sldId="345"/>
            <ac:spMk id="4" creationId="{7A920221-674C-EBE3-391A-66C8F69EE472}"/>
          </ac:spMkLst>
        </pc:spChg>
        <pc:picChg chg="add mod ord modCrop">
          <ac:chgData name="Francis de Jong" userId="S::f.dejong@alwel.nl::18bb4ffc-b3f7-4a2f-94ca-301dae44069a" providerId="AD" clId="Web-{654752A9-0512-03F5-5025-DD5168CD6BA5}" dt="2022-09-06T11:46:20.327" v="3" actId="1076"/>
          <ac:picMkLst>
            <pc:docMk/>
            <pc:sldMk cId="1510232740" sldId="345"/>
            <ac:picMk id="5" creationId="{E0EE09E6-4D73-9B90-88F5-B0501C723C46}"/>
          </ac:picMkLst>
        </pc:picChg>
      </pc:sldChg>
    </pc:docChg>
  </pc:docChgLst>
  <pc:docChgLst>
    <pc:chgData name="Francis de Jong" userId="S::f.dejong@alwel.nl::18bb4ffc-b3f7-4a2f-94ca-301dae44069a" providerId="AD" clId="Web-{EAE4CB28-D8CA-BAC0-28A8-9FB5A16D2AD7}"/>
    <pc:docChg chg="modSld">
      <pc:chgData name="Francis de Jong" userId="S::f.dejong@alwel.nl::18bb4ffc-b3f7-4a2f-94ca-301dae44069a" providerId="AD" clId="Web-{EAE4CB28-D8CA-BAC0-28A8-9FB5A16D2AD7}" dt="2022-09-06T10:16:14.162" v="1" actId="20577"/>
      <pc:docMkLst>
        <pc:docMk/>
      </pc:docMkLst>
      <pc:sldChg chg="modSp">
        <pc:chgData name="Francis de Jong" userId="S::f.dejong@alwel.nl::18bb4ffc-b3f7-4a2f-94ca-301dae44069a" providerId="AD" clId="Web-{EAE4CB28-D8CA-BAC0-28A8-9FB5A16D2AD7}" dt="2022-09-06T10:16:14.162" v="1" actId="20577"/>
        <pc:sldMkLst>
          <pc:docMk/>
          <pc:sldMk cId="3115791618" sldId="292"/>
        </pc:sldMkLst>
        <pc:spChg chg="mod">
          <ac:chgData name="Francis de Jong" userId="S::f.dejong@alwel.nl::18bb4ffc-b3f7-4a2f-94ca-301dae44069a" providerId="AD" clId="Web-{EAE4CB28-D8CA-BAC0-28A8-9FB5A16D2AD7}" dt="2022-09-06T10:16:14.162" v="1" actId="20577"/>
          <ac:spMkLst>
            <pc:docMk/>
            <pc:sldMk cId="3115791618" sldId="292"/>
            <ac:spMk id="3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EAE4CB28-D8CA-BAC0-28A8-9FB5A16D2AD7}" dt="2022-09-06T10:15:55.834" v="0" actId="20577"/>
        <pc:sldMkLst>
          <pc:docMk/>
          <pc:sldMk cId="3817244217" sldId="335"/>
        </pc:sldMkLst>
        <pc:spChg chg="mod">
          <ac:chgData name="Francis de Jong" userId="S::f.dejong@alwel.nl::18bb4ffc-b3f7-4a2f-94ca-301dae44069a" providerId="AD" clId="Web-{EAE4CB28-D8CA-BAC0-28A8-9FB5A16D2AD7}" dt="2022-09-06T10:15:55.834" v="0" actId="20577"/>
          <ac:spMkLst>
            <pc:docMk/>
            <pc:sldMk cId="3817244217" sldId="335"/>
            <ac:spMk id="3" creationId="{00000000-0000-0000-0000-000000000000}"/>
          </ac:spMkLst>
        </pc:spChg>
      </pc:sldChg>
    </pc:docChg>
  </pc:docChgLst>
  <pc:docChgLst>
    <pc:chgData name="Francis de Jong" userId="S::f.dejong@alwel.nl::18bb4ffc-b3f7-4a2f-94ca-301dae44069a" providerId="AD" clId="Web-{1082B0A4-882A-BD10-9528-AEC9315D944E}"/>
    <pc:docChg chg="modSld">
      <pc:chgData name="Francis de Jong" userId="S::f.dejong@alwel.nl::18bb4ffc-b3f7-4a2f-94ca-301dae44069a" providerId="AD" clId="Web-{1082B0A4-882A-BD10-9528-AEC9315D944E}" dt="2022-09-06T12:11:23.741" v="51" actId="20577"/>
      <pc:docMkLst>
        <pc:docMk/>
      </pc:docMkLst>
      <pc:sldChg chg="modSp">
        <pc:chgData name="Francis de Jong" userId="S::f.dejong@alwel.nl::18bb4ffc-b3f7-4a2f-94ca-301dae44069a" providerId="AD" clId="Web-{1082B0A4-882A-BD10-9528-AEC9315D944E}" dt="2022-09-06T12:11:23.741" v="51" actId="20577"/>
        <pc:sldMkLst>
          <pc:docMk/>
          <pc:sldMk cId="1244869869" sldId="295"/>
        </pc:sldMkLst>
        <pc:spChg chg="mod">
          <ac:chgData name="Francis de Jong" userId="S::f.dejong@alwel.nl::18bb4ffc-b3f7-4a2f-94ca-301dae44069a" providerId="AD" clId="Web-{1082B0A4-882A-BD10-9528-AEC9315D944E}" dt="2022-09-06T12:11:23.741" v="51" actId="20577"/>
          <ac:spMkLst>
            <pc:docMk/>
            <pc:sldMk cId="1244869869" sldId="295"/>
            <ac:spMk id="2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1082B0A4-882A-BD10-9528-AEC9315D944E}" dt="2022-09-06T12:10:33.942" v="33" actId="20577"/>
        <pc:sldMkLst>
          <pc:docMk/>
          <pc:sldMk cId="1665028862" sldId="311"/>
        </pc:sldMkLst>
        <pc:spChg chg="mod">
          <ac:chgData name="Francis de Jong" userId="S::f.dejong@alwel.nl::18bb4ffc-b3f7-4a2f-94ca-301dae44069a" providerId="AD" clId="Web-{1082B0A4-882A-BD10-9528-AEC9315D944E}" dt="2022-09-06T12:10:33.942" v="33" actId="20577"/>
          <ac:spMkLst>
            <pc:docMk/>
            <pc:sldMk cId="1665028862" sldId="311"/>
            <ac:spMk id="2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1082B0A4-882A-BD10-9528-AEC9315D944E}" dt="2022-09-06T12:05:53.916" v="2" actId="20577"/>
        <pc:sldMkLst>
          <pc:docMk/>
          <pc:sldMk cId="568134784" sldId="333"/>
        </pc:sldMkLst>
        <pc:spChg chg="mod">
          <ac:chgData name="Francis de Jong" userId="S::f.dejong@alwel.nl::18bb4ffc-b3f7-4a2f-94ca-301dae44069a" providerId="AD" clId="Web-{1082B0A4-882A-BD10-9528-AEC9315D944E}" dt="2022-09-06T12:05:53.916" v="2" actId="20577"/>
          <ac:spMkLst>
            <pc:docMk/>
            <pc:sldMk cId="568134784" sldId="333"/>
            <ac:spMk id="3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1082B0A4-882A-BD10-9528-AEC9315D944E}" dt="2022-09-06T12:06:07.166" v="3" actId="20577"/>
        <pc:sldMkLst>
          <pc:docMk/>
          <pc:sldMk cId="1497037918" sldId="337"/>
        </pc:sldMkLst>
        <pc:spChg chg="mod">
          <ac:chgData name="Francis de Jong" userId="S::f.dejong@alwel.nl::18bb4ffc-b3f7-4a2f-94ca-301dae44069a" providerId="AD" clId="Web-{1082B0A4-882A-BD10-9528-AEC9315D944E}" dt="2022-09-06T12:06:07.166" v="3" actId="20577"/>
          <ac:spMkLst>
            <pc:docMk/>
            <pc:sldMk cId="1497037918" sldId="337"/>
            <ac:spMk id="2" creationId="{A0D77154-6601-0842-26A2-EC18B9DB8274}"/>
          </ac:spMkLst>
        </pc:spChg>
      </pc:sldChg>
      <pc:sldChg chg="modSp">
        <pc:chgData name="Francis de Jong" userId="S::f.dejong@alwel.nl::18bb4ffc-b3f7-4a2f-94ca-301dae44069a" providerId="AD" clId="Web-{1082B0A4-882A-BD10-9528-AEC9315D944E}" dt="2022-09-06T12:05:42.087" v="0" actId="20577"/>
        <pc:sldMkLst>
          <pc:docMk/>
          <pc:sldMk cId="1121594507" sldId="341"/>
        </pc:sldMkLst>
        <pc:spChg chg="mod">
          <ac:chgData name="Francis de Jong" userId="S::f.dejong@alwel.nl::18bb4ffc-b3f7-4a2f-94ca-301dae44069a" providerId="AD" clId="Web-{1082B0A4-882A-BD10-9528-AEC9315D944E}" dt="2022-09-06T12:05:42.087" v="0" actId="20577"/>
          <ac:spMkLst>
            <pc:docMk/>
            <pc:sldMk cId="1121594507" sldId="341"/>
            <ac:spMk id="4" creationId="{EF6C9391-DEF6-4963-9BFA-D6F792F4E9F6}"/>
          </ac:spMkLst>
        </pc:spChg>
      </pc:sldChg>
    </pc:docChg>
  </pc:docChgLst>
  <pc:docChgLst>
    <pc:chgData name="Francis de Jong" userId="S::f.dejong@alwel.nl::18bb4ffc-b3f7-4a2f-94ca-301dae44069a" providerId="AD" clId="Web-{D4649194-B20F-95A7-DC45-1EE6A27E5B5C}"/>
    <pc:docChg chg="modSld">
      <pc:chgData name="Francis de Jong" userId="S::f.dejong@alwel.nl::18bb4ffc-b3f7-4a2f-94ca-301dae44069a" providerId="AD" clId="Web-{D4649194-B20F-95A7-DC45-1EE6A27E5B5C}" dt="2022-09-06T09:46:30.698" v="70" actId="20577"/>
      <pc:docMkLst>
        <pc:docMk/>
      </pc:docMkLst>
      <pc:sldChg chg="modSp">
        <pc:chgData name="Francis de Jong" userId="S::f.dejong@alwel.nl::18bb4ffc-b3f7-4a2f-94ca-301dae44069a" providerId="AD" clId="Web-{D4649194-B20F-95A7-DC45-1EE6A27E5B5C}" dt="2022-09-06T09:46:30.698" v="70" actId="20577"/>
        <pc:sldMkLst>
          <pc:docMk/>
          <pc:sldMk cId="2163773867" sldId="327"/>
        </pc:sldMkLst>
        <pc:spChg chg="mod">
          <ac:chgData name="Francis de Jong" userId="S::f.dejong@alwel.nl::18bb4ffc-b3f7-4a2f-94ca-301dae44069a" providerId="AD" clId="Web-{D4649194-B20F-95A7-DC45-1EE6A27E5B5C}" dt="2022-09-06T09:46:30.698" v="70" actId="20577"/>
          <ac:spMkLst>
            <pc:docMk/>
            <pc:sldMk cId="2163773867" sldId="327"/>
            <ac:spMk id="2" creationId="{A0D77154-6601-0842-26A2-EC18B9DB8274}"/>
          </ac:spMkLst>
        </pc:spChg>
      </pc:sldChg>
    </pc:docChg>
  </pc:docChgLst>
  <pc:docChgLst>
    <pc:chgData name="Francis de Jong" userId="S::f.dejong@alwel.nl::18bb4ffc-b3f7-4a2f-94ca-301dae44069a" providerId="AD" clId="Web-{65680AA4-F520-4284-20DF-B446915FB2BF}"/>
    <pc:docChg chg="addSld delSld sldOrd">
      <pc:chgData name="Francis de Jong" userId="S::f.dejong@alwel.nl::18bb4ffc-b3f7-4a2f-94ca-301dae44069a" providerId="AD" clId="Web-{65680AA4-F520-4284-20DF-B446915FB2BF}" dt="2022-09-06T10:14:18.250" v="4"/>
      <pc:docMkLst>
        <pc:docMk/>
      </pc:docMkLst>
      <pc:sldChg chg="del">
        <pc:chgData name="Francis de Jong" userId="S::f.dejong@alwel.nl::18bb4ffc-b3f7-4a2f-94ca-301dae44069a" providerId="AD" clId="Web-{65680AA4-F520-4284-20DF-B446915FB2BF}" dt="2022-09-06T10:13:59.577" v="0"/>
        <pc:sldMkLst>
          <pc:docMk/>
          <pc:sldMk cId="2774604812" sldId="318"/>
        </pc:sldMkLst>
      </pc:sldChg>
      <pc:sldChg chg="new del">
        <pc:chgData name="Francis de Jong" userId="S::f.dejong@alwel.nl::18bb4ffc-b3f7-4a2f-94ca-301dae44069a" providerId="AD" clId="Web-{65680AA4-F520-4284-20DF-B446915FB2BF}" dt="2022-09-06T10:14:18.250" v="4"/>
        <pc:sldMkLst>
          <pc:docMk/>
          <pc:sldMk cId="117426661" sldId="338"/>
        </pc:sldMkLst>
      </pc:sldChg>
      <pc:sldChg chg="add ord">
        <pc:chgData name="Francis de Jong" userId="S::f.dejong@alwel.nl::18bb4ffc-b3f7-4a2f-94ca-301dae44069a" providerId="AD" clId="Web-{65680AA4-F520-4284-20DF-B446915FB2BF}" dt="2022-09-06T10:14:15.812" v="3"/>
        <pc:sldMkLst>
          <pc:docMk/>
          <pc:sldMk cId="1879416263" sldId="339"/>
        </pc:sldMkLst>
      </pc:sldChg>
    </pc:docChg>
  </pc:docChgLst>
  <pc:docChgLst>
    <pc:chgData name="Francis de Jong" userId="S::f.dejong@alwel.nl::18bb4ffc-b3f7-4a2f-94ca-301dae44069a" providerId="AD" clId="Web-{4D36E7FB-3E78-E40F-1232-71E66EEC4A5D}"/>
    <pc:docChg chg="addSld delSld modSld">
      <pc:chgData name="Francis de Jong" userId="S::f.dejong@alwel.nl::18bb4ffc-b3f7-4a2f-94ca-301dae44069a" providerId="AD" clId="Web-{4D36E7FB-3E78-E40F-1232-71E66EEC4A5D}" dt="2022-09-06T10:29:38.285" v="101" actId="20577"/>
      <pc:docMkLst>
        <pc:docMk/>
      </pc:docMkLst>
      <pc:sldChg chg="del">
        <pc:chgData name="Francis de Jong" userId="S::f.dejong@alwel.nl::18bb4ffc-b3f7-4a2f-94ca-301dae44069a" providerId="AD" clId="Web-{4D36E7FB-3E78-E40F-1232-71E66EEC4A5D}" dt="2022-09-06T10:26:37.607" v="3"/>
        <pc:sldMkLst>
          <pc:docMk/>
          <pc:sldMk cId="1737052714" sldId="262"/>
        </pc:sldMkLst>
      </pc:sldChg>
      <pc:sldChg chg="modSp">
        <pc:chgData name="Francis de Jong" userId="S::f.dejong@alwel.nl::18bb4ffc-b3f7-4a2f-94ca-301dae44069a" providerId="AD" clId="Web-{4D36E7FB-3E78-E40F-1232-71E66EEC4A5D}" dt="2022-09-06T10:27:13.874" v="8" actId="20577"/>
        <pc:sldMkLst>
          <pc:docMk/>
          <pc:sldMk cId="3115791618" sldId="292"/>
        </pc:sldMkLst>
        <pc:spChg chg="mod">
          <ac:chgData name="Francis de Jong" userId="S::f.dejong@alwel.nl::18bb4ffc-b3f7-4a2f-94ca-301dae44069a" providerId="AD" clId="Web-{4D36E7FB-3E78-E40F-1232-71E66EEC4A5D}" dt="2022-09-06T10:27:13.874" v="8" actId="20577"/>
          <ac:spMkLst>
            <pc:docMk/>
            <pc:sldMk cId="3115791618" sldId="292"/>
            <ac:spMk id="3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4D36E7FB-3E78-E40F-1232-71E66EEC4A5D}" dt="2022-09-06T10:29:38.285" v="101" actId="20577"/>
        <pc:sldMkLst>
          <pc:docMk/>
          <pc:sldMk cId="2281904724" sldId="329"/>
        </pc:sldMkLst>
        <pc:spChg chg="mod">
          <ac:chgData name="Francis de Jong" userId="S::f.dejong@alwel.nl::18bb4ffc-b3f7-4a2f-94ca-301dae44069a" providerId="AD" clId="Web-{4D36E7FB-3E78-E40F-1232-71E66EEC4A5D}" dt="2022-09-06T10:29:38.285" v="101" actId="20577"/>
          <ac:spMkLst>
            <pc:docMk/>
            <pc:sldMk cId="2281904724" sldId="329"/>
            <ac:spMk id="2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4D36E7FB-3E78-E40F-1232-71E66EEC4A5D}" dt="2022-09-06T10:27:01.983" v="6" actId="20577"/>
        <pc:sldMkLst>
          <pc:docMk/>
          <pc:sldMk cId="3817244217" sldId="335"/>
        </pc:sldMkLst>
        <pc:spChg chg="mod">
          <ac:chgData name="Francis de Jong" userId="S::f.dejong@alwel.nl::18bb4ffc-b3f7-4a2f-94ca-301dae44069a" providerId="AD" clId="Web-{4D36E7FB-3E78-E40F-1232-71E66EEC4A5D}" dt="2022-09-06T10:27:01.983" v="6" actId="20577"/>
          <ac:spMkLst>
            <pc:docMk/>
            <pc:sldMk cId="3817244217" sldId="335"/>
            <ac:spMk id="3" creationId="{00000000-0000-0000-0000-000000000000}"/>
          </ac:spMkLst>
        </pc:spChg>
      </pc:sldChg>
      <pc:sldChg chg="new del">
        <pc:chgData name="Francis de Jong" userId="S::f.dejong@alwel.nl::18bb4ffc-b3f7-4a2f-94ca-301dae44069a" providerId="AD" clId="Web-{4D36E7FB-3E78-E40F-1232-71E66EEC4A5D}" dt="2022-09-06T10:26:32.294" v="2"/>
        <pc:sldMkLst>
          <pc:docMk/>
          <pc:sldMk cId="793588793" sldId="340"/>
        </pc:sldMkLst>
      </pc:sldChg>
      <pc:sldChg chg="modSp add">
        <pc:chgData name="Francis de Jong" userId="S::f.dejong@alwel.nl::18bb4ffc-b3f7-4a2f-94ca-301dae44069a" providerId="AD" clId="Web-{4D36E7FB-3E78-E40F-1232-71E66EEC4A5D}" dt="2022-09-06T10:26:49.623" v="5" actId="20577"/>
        <pc:sldMkLst>
          <pc:docMk/>
          <pc:sldMk cId="1121594507" sldId="341"/>
        </pc:sldMkLst>
        <pc:spChg chg="mod">
          <ac:chgData name="Francis de Jong" userId="S::f.dejong@alwel.nl::18bb4ffc-b3f7-4a2f-94ca-301dae44069a" providerId="AD" clId="Web-{4D36E7FB-3E78-E40F-1232-71E66EEC4A5D}" dt="2022-09-06T10:26:49.623" v="5" actId="20577"/>
          <ac:spMkLst>
            <pc:docMk/>
            <pc:sldMk cId="1121594507" sldId="341"/>
            <ac:spMk id="4" creationId="{EF6C9391-DEF6-4963-9BFA-D6F792F4E9F6}"/>
          </ac:spMkLst>
        </pc:spChg>
      </pc:sldChg>
    </pc:docChg>
  </pc:docChgLst>
  <pc:docChgLst>
    <pc:chgData name="Francis de Jong" userId="S::f.dejong@alwel.nl::18bb4ffc-b3f7-4a2f-94ca-301dae44069a" providerId="AD" clId="Web-{5844DB11-45FD-933F-71EA-7D55A90A7BFC}"/>
    <pc:docChg chg="addSld delSld modSld sldOrd">
      <pc:chgData name="Francis de Jong" userId="S::f.dejong@alwel.nl::18bb4ffc-b3f7-4a2f-94ca-301dae44069a" providerId="AD" clId="Web-{5844DB11-45FD-933F-71EA-7D55A90A7BFC}" dt="2022-09-06T10:37:17.642" v="16"/>
      <pc:docMkLst>
        <pc:docMk/>
      </pc:docMkLst>
      <pc:sldChg chg="del">
        <pc:chgData name="Francis de Jong" userId="S::f.dejong@alwel.nl::18bb4ffc-b3f7-4a2f-94ca-301dae44069a" providerId="AD" clId="Web-{5844DB11-45FD-933F-71EA-7D55A90A7BFC}" dt="2022-09-06T10:37:11.861" v="13"/>
        <pc:sldMkLst>
          <pc:docMk/>
          <pc:sldMk cId="2163773867" sldId="327"/>
        </pc:sldMkLst>
      </pc:sldChg>
      <pc:sldChg chg="new ord">
        <pc:chgData name="Francis de Jong" userId="S::f.dejong@alwel.nl::18bb4ffc-b3f7-4a2f-94ca-301dae44069a" providerId="AD" clId="Web-{5844DB11-45FD-933F-71EA-7D55A90A7BFC}" dt="2022-09-06T10:37:17.642" v="16"/>
        <pc:sldMkLst>
          <pc:docMk/>
          <pc:sldMk cId="2580482591" sldId="342"/>
        </pc:sldMkLst>
      </pc:sldChg>
      <pc:sldChg chg="modSp new del">
        <pc:chgData name="Francis de Jong" userId="S::f.dejong@alwel.nl::18bb4ffc-b3f7-4a2f-94ca-301dae44069a" providerId="AD" clId="Web-{5844DB11-45FD-933F-71EA-7D55A90A7BFC}" dt="2022-09-06T10:37:13.939" v="14"/>
        <pc:sldMkLst>
          <pc:docMk/>
          <pc:sldMk cId="2982816308" sldId="342"/>
        </pc:sldMkLst>
        <pc:spChg chg="mod">
          <ac:chgData name="Francis de Jong" userId="S::f.dejong@alwel.nl::18bb4ffc-b3f7-4a2f-94ca-301dae44069a" providerId="AD" clId="Web-{5844DB11-45FD-933F-71EA-7D55A90A7BFC}" dt="2022-09-06T10:36:28.344" v="12" actId="20577"/>
          <ac:spMkLst>
            <pc:docMk/>
            <pc:sldMk cId="2982816308" sldId="342"/>
            <ac:spMk id="2" creationId="{BDA694B4-0BC5-63C8-6FF9-F6856FEBCA9B}"/>
          </ac:spMkLst>
        </pc:spChg>
      </pc:sldChg>
      <pc:sldChg chg="del">
        <pc:chgData name="Francis de Jong" userId="S::f.dejong@alwel.nl::18bb4ffc-b3f7-4a2f-94ca-301dae44069a" providerId="AD" clId="Web-{5844DB11-45FD-933F-71EA-7D55A90A7BFC}" dt="2022-09-06T10:35:34.498" v="0"/>
        <pc:sldMkLst>
          <pc:docMk/>
          <pc:sldMk cId="3825732593" sldId="342"/>
        </pc:sldMkLst>
      </pc:sldChg>
    </pc:docChg>
  </pc:docChgLst>
  <pc:docChgLst>
    <pc:chgData name="Francis de Jong" userId="S::f.dejong@alwel.nl::18bb4ffc-b3f7-4a2f-94ca-301dae44069a" providerId="AD" clId="Web-{7B507762-7999-2F1A-BC50-CB12CBFA8FE4}"/>
    <pc:docChg chg="modSld">
      <pc:chgData name="Francis de Jong" userId="S::f.dejong@alwel.nl::18bb4ffc-b3f7-4a2f-94ca-301dae44069a" providerId="AD" clId="Web-{7B507762-7999-2F1A-BC50-CB12CBFA8FE4}" dt="2022-09-06T11:34:09.353" v="199" actId="20577"/>
      <pc:docMkLst>
        <pc:docMk/>
      </pc:docMkLst>
      <pc:sldChg chg="modSp">
        <pc:chgData name="Francis de Jong" userId="S::f.dejong@alwel.nl::18bb4ffc-b3f7-4a2f-94ca-301dae44069a" providerId="AD" clId="Web-{7B507762-7999-2F1A-BC50-CB12CBFA8FE4}" dt="2022-09-06T11:34:09.353" v="199" actId="20577"/>
        <pc:sldMkLst>
          <pc:docMk/>
          <pc:sldMk cId="2580482591" sldId="342"/>
        </pc:sldMkLst>
        <pc:spChg chg="mod">
          <ac:chgData name="Francis de Jong" userId="S::f.dejong@alwel.nl::18bb4ffc-b3f7-4a2f-94ca-301dae44069a" providerId="AD" clId="Web-{7B507762-7999-2F1A-BC50-CB12CBFA8FE4}" dt="2022-09-06T11:34:09.353" v="199" actId="20577"/>
          <ac:spMkLst>
            <pc:docMk/>
            <pc:sldMk cId="2580482591" sldId="342"/>
            <ac:spMk id="2" creationId="{BC0AA840-ECEA-212D-AA5A-C14E14A4D6FC}"/>
          </ac:spMkLst>
        </pc:spChg>
      </pc:sldChg>
    </pc:docChg>
  </pc:docChgLst>
  <pc:docChgLst>
    <pc:chgData name="Francis de Jong" userId="S::f.dejong@alwel.nl::18bb4ffc-b3f7-4a2f-94ca-301dae44069a" providerId="AD" clId="Web-{C1805F60-AC8D-0A62-4A3D-817DBBC78484}"/>
    <pc:docChg chg="addSld delSld modSld sldOrd">
      <pc:chgData name="Francis de Jong" userId="S::f.dejong@alwel.nl::18bb4ffc-b3f7-4a2f-94ca-301dae44069a" providerId="AD" clId="Web-{C1805F60-AC8D-0A62-4A3D-817DBBC78484}" dt="2022-09-06T11:42:15.210" v="56" actId="20577"/>
      <pc:docMkLst>
        <pc:docMk/>
      </pc:docMkLst>
      <pc:sldChg chg="modSp new ord">
        <pc:chgData name="Francis de Jong" userId="S::f.dejong@alwel.nl::18bb4ffc-b3f7-4a2f-94ca-301dae44069a" providerId="AD" clId="Web-{C1805F60-AC8D-0A62-4A3D-817DBBC78484}" dt="2022-09-06T11:42:15.210" v="56" actId="20577"/>
        <pc:sldMkLst>
          <pc:docMk/>
          <pc:sldMk cId="580382844" sldId="342"/>
        </pc:sldMkLst>
        <pc:spChg chg="mod">
          <ac:chgData name="Francis de Jong" userId="S::f.dejong@alwel.nl::18bb4ffc-b3f7-4a2f-94ca-301dae44069a" providerId="AD" clId="Web-{C1805F60-AC8D-0A62-4A3D-817DBBC78484}" dt="2022-09-06T11:42:15.210" v="56" actId="20577"/>
          <ac:spMkLst>
            <pc:docMk/>
            <pc:sldMk cId="580382844" sldId="342"/>
            <ac:spMk id="2" creationId="{5DB1633F-3D93-4FFA-3836-828CAFEFE6E4}"/>
          </ac:spMkLst>
        </pc:spChg>
      </pc:sldChg>
      <pc:sldChg chg="modSp del">
        <pc:chgData name="Francis de Jong" userId="S::f.dejong@alwel.nl::18bb4ffc-b3f7-4a2f-94ca-301dae44069a" providerId="AD" clId="Web-{C1805F60-AC8D-0A62-4A3D-817DBBC78484}" dt="2022-09-06T11:40:44.035" v="15"/>
        <pc:sldMkLst>
          <pc:docMk/>
          <pc:sldMk cId="2580482591" sldId="342"/>
        </pc:sldMkLst>
        <pc:spChg chg="mod">
          <ac:chgData name="Francis de Jong" userId="S::f.dejong@alwel.nl::18bb4ffc-b3f7-4a2f-94ca-301dae44069a" providerId="AD" clId="Web-{C1805F60-AC8D-0A62-4A3D-817DBBC78484}" dt="2022-09-06T11:39:52.658" v="14" actId="20577"/>
          <ac:spMkLst>
            <pc:docMk/>
            <pc:sldMk cId="2580482591" sldId="342"/>
            <ac:spMk id="2" creationId="{BC0AA840-ECEA-212D-AA5A-C14E14A4D6FC}"/>
          </ac:spMkLst>
        </pc:spChg>
      </pc:sldChg>
    </pc:docChg>
  </pc:docChgLst>
  <pc:docChgLst>
    <pc:chgData name="Francis de Jong" userId="S::f.dejong@alwel.nl::18bb4ffc-b3f7-4a2f-94ca-301dae44069a" providerId="AD" clId="Web-{A0DA6EB3-BDD9-C8F1-54E6-5A6E6C67DEFD}"/>
    <pc:docChg chg="addSld delSld modSld sldOrd">
      <pc:chgData name="Francis de Jong" userId="S::f.dejong@alwel.nl::18bb4ffc-b3f7-4a2f-94ca-301dae44069a" providerId="AD" clId="Web-{A0DA6EB3-BDD9-C8F1-54E6-5A6E6C67DEFD}" dt="2022-09-06T10:34:49.715" v="109"/>
      <pc:docMkLst>
        <pc:docMk/>
      </pc:docMkLst>
      <pc:sldChg chg="modSp">
        <pc:chgData name="Francis de Jong" userId="S::f.dejong@alwel.nl::18bb4ffc-b3f7-4a2f-94ca-301dae44069a" providerId="AD" clId="Web-{A0DA6EB3-BDD9-C8F1-54E6-5A6E6C67DEFD}" dt="2022-09-06T10:33:46.541" v="100" actId="20577"/>
        <pc:sldMkLst>
          <pc:docMk/>
          <pc:sldMk cId="3115791618" sldId="292"/>
        </pc:sldMkLst>
        <pc:spChg chg="mod">
          <ac:chgData name="Francis de Jong" userId="S::f.dejong@alwel.nl::18bb4ffc-b3f7-4a2f-94ca-301dae44069a" providerId="AD" clId="Web-{A0DA6EB3-BDD9-C8F1-54E6-5A6E6C67DEFD}" dt="2022-09-06T10:33:46.541" v="100" actId="20577"/>
          <ac:spMkLst>
            <pc:docMk/>
            <pc:sldMk cId="3115791618" sldId="292"/>
            <ac:spMk id="4" creationId="{EF6C9391-DEF6-4963-9BFA-D6F792F4E9F6}"/>
          </ac:spMkLst>
        </pc:spChg>
      </pc:sldChg>
      <pc:sldChg chg="ord">
        <pc:chgData name="Francis de Jong" userId="S::f.dejong@alwel.nl::18bb4ffc-b3f7-4a2f-94ca-301dae44069a" providerId="AD" clId="Web-{A0DA6EB3-BDD9-C8F1-54E6-5A6E6C67DEFD}" dt="2022-09-06T10:34:42.089" v="108"/>
        <pc:sldMkLst>
          <pc:docMk/>
          <pc:sldMk cId="3840537350" sldId="319"/>
        </pc:sldMkLst>
      </pc:sldChg>
      <pc:sldChg chg="modSp">
        <pc:chgData name="Francis de Jong" userId="S::f.dejong@alwel.nl::18bb4ffc-b3f7-4a2f-94ca-301dae44069a" providerId="AD" clId="Web-{A0DA6EB3-BDD9-C8F1-54E6-5A6E6C67DEFD}" dt="2022-09-06T10:34:34.980" v="107" actId="20577"/>
        <pc:sldMkLst>
          <pc:docMk/>
          <pc:sldMk cId="2281904724" sldId="329"/>
        </pc:sldMkLst>
        <pc:spChg chg="mod">
          <ac:chgData name="Francis de Jong" userId="S::f.dejong@alwel.nl::18bb4ffc-b3f7-4a2f-94ca-301dae44069a" providerId="AD" clId="Web-{A0DA6EB3-BDD9-C8F1-54E6-5A6E6C67DEFD}" dt="2022-09-06T10:34:34.980" v="107" actId="20577"/>
          <ac:spMkLst>
            <pc:docMk/>
            <pc:sldMk cId="2281904724" sldId="329"/>
            <ac:spMk id="2" creationId="{00000000-0000-0000-0000-000000000000}"/>
          </ac:spMkLst>
        </pc:spChg>
      </pc:sldChg>
      <pc:sldChg chg="del">
        <pc:chgData name="Francis de Jong" userId="S::f.dejong@alwel.nl::18bb4ffc-b3f7-4a2f-94ca-301dae44069a" providerId="AD" clId="Web-{A0DA6EB3-BDD9-C8F1-54E6-5A6E6C67DEFD}" dt="2022-09-06T10:34:49.715" v="109"/>
        <pc:sldMkLst>
          <pc:docMk/>
          <pc:sldMk cId="2945188756" sldId="331"/>
        </pc:sldMkLst>
      </pc:sldChg>
      <pc:sldChg chg="modSp">
        <pc:chgData name="Francis de Jong" userId="S::f.dejong@alwel.nl::18bb4ffc-b3f7-4a2f-94ca-301dae44069a" providerId="AD" clId="Web-{A0DA6EB3-BDD9-C8F1-54E6-5A6E6C67DEFD}" dt="2022-09-06T10:33:59.307" v="103" actId="20577"/>
        <pc:sldMkLst>
          <pc:docMk/>
          <pc:sldMk cId="3817244217" sldId="335"/>
        </pc:sldMkLst>
        <pc:spChg chg="mod">
          <ac:chgData name="Francis de Jong" userId="S::f.dejong@alwel.nl::18bb4ffc-b3f7-4a2f-94ca-301dae44069a" providerId="AD" clId="Web-{A0DA6EB3-BDD9-C8F1-54E6-5A6E6C67DEFD}" dt="2022-09-06T10:33:59.307" v="103" actId="20577"/>
          <ac:spMkLst>
            <pc:docMk/>
            <pc:sldMk cId="3817244217" sldId="335"/>
            <ac:spMk id="4" creationId="{EF6C9391-DEF6-4963-9BFA-D6F792F4E9F6}"/>
          </ac:spMkLst>
        </pc:spChg>
      </pc:sldChg>
      <pc:sldChg chg="modSp">
        <pc:chgData name="Francis de Jong" userId="S::f.dejong@alwel.nl::18bb4ffc-b3f7-4a2f-94ca-301dae44069a" providerId="AD" clId="Web-{A0DA6EB3-BDD9-C8F1-54E6-5A6E6C67DEFD}" dt="2022-09-06T10:32:34.194" v="97" actId="20577"/>
        <pc:sldMkLst>
          <pc:docMk/>
          <pc:sldMk cId="1121594507" sldId="341"/>
        </pc:sldMkLst>
        <pc:spChg chg="mod">
          <ac:chgData name="Francis de Jong" userId="S::f.dejong@alwel.nl::18bb4ffc-b3f7-4a2f-94ca-301dae44069a" providerId="AD" clId="Web-{A0DA6EB3-BDD9-C8F1-54E6-5A6E6C67DEFD}" dt="2022-09-06T10:32:34.194" v="97" actId="20577"/>
          <ac:spMkLst>
            <pc:docMk/>
            <pc:sldMk cId="1121594507" sldId="341"/>
            <ac:spMk id="4" creationId="{EF6C9391-DEF6-4963-9BFA-D6F792F4E9F6}"/>
          </ac:spMkLst>
        </pc:spChg>
      </pc:sldChg>
      <pc:sldChg chg="modSp new">
        <pc:chgData name="Francis de Jong" userId="S::f.dejong@alwel.nl::18bb4ffc-b3f7-4a2f-94ca-301dae44069a" providerId="AD" clId="Web-{A0DA6EB3-BDD9-C8F1-54E6-5A6E6C67DEFD}" dt="2022-09-06T10:32:22.960" v="95" actId="20577"/>
        <pc:sldMkLst>
          <pc:docMk/>
          <pc:sldMk cId="3825732593" sldId="342"/>
        </pc:sldMkLst>
        <pc:spChg chg="mod">
          <ac:chgData name="Francis de Jong" userId="S::f.dejong@alwel.nl::18bb4ffc-b3f7-4a2f-94ca-301dae44069a" providerId="AD" clId="Web-{A0DA6EB3-BDD9-C8F1-54E6-5A6E6C67DEFD}" dt="2022-09-06T10:32:22.960" v="95" actId="20577"/>
          <ac:spMkLst>
            <pc:docMk/>
            <pc:sldMk cId="3825732593" sldId="342"/>
            <ac:spMk id="2" creationId="{A433028B-3DBA-0164-97F3-CACB1C2DF404}"/>
          </ac:spMkLst>
        </pc:spChg>
      </pc:sldChg>
    </pc:docChg>
  </pc:docChgLst>
  <pc:docChgLst>
    <pc:chgData name="Francis de Jong" userId="S::f.dejong@alwel.nl::18bb4ffc-b3f7-4a2f-94ca-301dae44069a" providerId="AD" clId="Web-{9AB05F33-E964-2C27-9E81-452DBB7F6EAE}"/>
    <pc:docChg chg="modSld">
      <pc:chgData name="Francis de Jong" userId="S::f.dejong@alwel.nl::18bb4ffc-b3f7-4a2f-94ca-301dae44069a" providerId="AD" clId="Web-{9AB05F33-E964-2C27-9E81-452DBB7F6EAE}" dt="2022-09-06T09:52:58.669" v="103" actId="20577"/>
      <pc:docMkLst>
        <pc:docMk/>
      </pc:docMkLst>
      <pc:sldChg chg="modSp">
        <pc:chgData name="Francis de Jong" userId="S::f.dejong@alwel.nl::18bb4ffc-b3f7-4a2f-94ca-301dae44069a" providerId="AD" clId="Web-{9AB05F33-E964-2C27-9E81-452DBB7F6EAE}" dt="2022-09-06T09:52:58.669" v="103" actId="20577"/>
        <pc:sldMkLst>
          <pc:docMk/>
          <pc:sldMk cId="2163773867" sldId="327"/>
        </pc:sldMkLst>
        <pc:spChg chg="mod">
          <ac:chgData name="Francis de Jong" userId="S::f.dejong@alwel.nl::18bb4ffc-b3f7-4a2f-94ca-301dae44069a" providerId="AD" clId="Web-{9AB05F33-E964-2C27-9E81-452DBB7F6EAE}" dt="2022-09-06T09:52:58.669" v="103" actId="20577"/>
          <ac:spMkLst>
            <pc:docMk/>
            <pc:sldMk cId="2163773867" sldId="327"/>
            <ac:spMk id="2" creationId="{A0D77154-6601-0842-26A2-EC18B9DB8274}"/>
          </ac:spMkLst>
        </pc:spChg>
      </pc:sldChg>
    </pc:docChg>
  </pc:docChgLst>
  <pc:docChgLst>
    <pc:chgData name="Francis de Jong" userId="S::f.dejong@alwel.nl::18bb4ffc-b3f7-4a2f-94ca-301dae44069a" providerId="AD" clId="Web-{06E3036B-2AB8-3A19-D2CA-55FB1E6384E0}"/>
    <pc:docChg chg="addSld">
      <pc:chgData name="Francis de Jong" userId="S::f.dejong@alwel.nl::18bb4ffc-b3f7-4a2f-94ca-301dae44069a" providerId="AD" clId="Web-{06E3036B-2AB8-3A19-D2CA-55FB1E6384E0}" dt="2022-09-05T21:46:57.060" v="1"/>
      <pc:docMkLst>
        <pc:docMk/>
      </pc:docMkLst>
      <pc:sldChg chg="new">
        <pc:chgData name="Francis de Jong" userId="S::f.dejong@alwel.nl::18bb4ffc-b3f7-4a2f-94ca-301dae44069a" providerId="AD" clId="Web-{06E3036B-2AB8-3A19-D2CA-55FB1E6384E0}" dt="2022-09-05T21:46:43.200" v="0"/>
        <pc:sldMkLst>
          <pc:docMk/>
          <pc:sldMk cId="448793211" sldId="328"/>
        </pc:sldMkLst>
      </pc:sldChg>
      <pc:sldChg chg="add">
        <pc:chgData name="Francis de Jong" userId="S::f.dejong@alwel.nl::18bb4ffc-b3f7-4a2f-94ca-301dae44069a" providerId="AD" clId="Web-{06E3036B-2AB8-3A19-D2CA-55FB1E6384E0}" dt="2022-09-05T21:46:57.060" v="1"/>
        <pc:sldMkLst>
          <pc:docMk/>
          <pc:sldMk cId="2281904724" sldId="329"/>
        </pc:sldMkLst>
      </pc:sldChg>
    </pc:docChg>
  </pc:docChgLst>
  <pc:docChgLst>
    <pc:chgData name="Francis de Jong" userId="S::f.dejong@alwel.nl::18bb4ffc-b3f7-4a2f-94ca-301dae44069a" providerId="AD" clId="Web-{067978C6-6A1E-CCC7-23E6-8BEAC0FBCBB1}"/>
    <pc:docChg chg="addSld delSld modSld addMainMaster">
      <pc:chgData name="Francis de Jong" userId="S::f.dejong@alwel.nl::18bb4ffc-b3f7-4a2f-94ca-301dae44069a" providerId="AD" clId="Web-{067978C6-6A1E-CCC7-23E6-8BEAC0FBCBB1}" dt="2022-09-06T09:29:50.369" v="72"/>
      <pc:docMkLst>
        <pc:docMk/>
      </pc:docMkLst>
      <pc:sldChg chg="modSp">
        <pc:chgData name="Francis de Jong" userId="S::f.dejong@alwel.nl::18bb4ffc-b3f7-4a2f-94ca-301dae44069a" providerId="AD" clId="Web-{067978C6-6A1E-CCC7-23E6-8BEAC0FBCBB1}" dt="2022-09-06T09:15:24.605" v="26" actId="20577"/>
        <pc:sldMkLst>
          <pc:docMk/>
          <pc:sldMk cId="3315139144" sldId="256"/>
        </pc:sldMkLst>
        <pc:spChg chg="mod">
          <ac:chgData name="Francis de Jong" userId="S::f.dejong@alwel.nl::18bb4ffc-b3f7-4a2f-94ca-301dae44069a" providerId="AD" clId="Web-{067978C6-6A1E-CCC7-23E6-8BEAC0FBCBB1}" dt="2022-09-06T09:15:24.605" v="26" actId="20577"/>
          <ac:spMkLst>
            <pc:docMk/>
            <pc:sldMk cId="3315139144" sldId="256"/>
            <ac:spMk id="5" creationId="{5DA048DE-D964-428B-9A35-E2178FD55842}"/>
          </ac:spMkLst>
        </pc:spChg>
      </pc:sldChg>
      <pc:sldChg chg="del">
        <pc:chgData name="Francis de Jong" userId="S::f.dejong@alwel.nl::18bb4ffc-b3f7-4a2f-94ca-301dae44069a" providerId="AD" clId="Web-{067978C6-6A1E-CCC7-23E6-8BEAC0FBCBB1}" dt="2022-09-06T09:22:51.573" v="28"/>
        <pc:sldMkLst>
          <pc:docMk/>
          <pc:sldMk cId="2191843062" sldId="270"/>
        </pc:sldMkLst>
      </pc:sldChg>
      <pc:sldChg chg="del">
        <pc:chgData name="Francis de Jong" userId="S::f.dejong@alwel.nl::18bb4ffc-b3f7-4a2f-94ca-301dae44069a" providerId="AD" clId="Web-{067978C6-6A1E-CCC7-23E6-8BEAC0FBCBB1}" dt="2022-09-06T09:22:52.964" v="29"/>
        <pc:sldMkLst>
          <pc:docMk/>
          <pc:sldMk cId="1514940116" sldId="290"/>
        </pc:sldMkLst>
      </pc:sldChg>
      <pc:sldChg chg="modSp">
        <pc:chgData name="Francis de Jong" userId="S::f.dejong@alwel.nl::18bb4ffc-b3f7-4a2f-94ca-301dae44069a" providerId="AD" clId="Web-{067978C6-6A1E-CCC7-23E6-8BEAC0FBCBB1}" dt="2022-09-06T09:23:07.918" v="43" actId="20577"/>
        <pc:sldMkLst>
          <pc:docMk/>
          <pc:sldMk cId="3115791618" sldId="292"/>
        </pc:sldMkLst>
        <pc:spChg chg="mod">
          <ac:chgData name="Francis de Jong" userId="S::f.dejong@alwel.nl::18bb4ffc-b3f7-4a2f-94ca-301dae44069a" providerId="AD" clId="Web-{067978C6-6A1E-CCC7-23E6-8BEAC0FBCBB1}" dt="2022-09-06T09:23:07.918" v="43" actId="20577"/>
          <ac:spMkLst>
            <pc:docMk/>
            <pc:sldMk cId="3115791618" sldId="292"/>
            <ac:spMk id="4" creationId="{EF6C9391-DEF6-4963-9BFA-D6F792F4E9F6}"/>
          </ac:spMkLst>
        </pc:spChg>
      </pc:sldChg>
      <pc:sldChg chg="del">
        <pc:chgData name="Francis de Jong" userId="S::f.dejong@alwel.nl::18bb4ffc-b3f7-4a2f-94ca-301dae44069a" providerId="AD" clId="Web-{067978C6-6A1E-CCC7-23E6-8BEAC0FBCBB1}" dt="2022-09-06T09:29:44.931" v="71"/>
        <pc:sldMkLst>
          <pc:docMk/>
          <pc:sldMk cId="510552524" sldId="304"/>
        </pc:sldMkLst>
      </pc:sldChg>
      <pc:sldChg chg="modSp">
        <pc:chgData name="Francis de Jong" userId="S::f.dejong@alwel.nl::18bb4ffc-b3f7-4a2f-94ca-301dae44069a" providerId="AD" clId="Web-{067978C6-6A1E-CCC7-23E6-8BEAC0FBCBB1}" dt="2022-09-06T09:28:35.366" v="65" actId="20577"/>
        <pc:sldMkLst>
          <pc:docMk/>
          <pc:sldMk cId="3840537350" sldId="319"/>
        </pc:sldMkLst>
        <pc:spChg chg="mod">
          <ac:chgData name="Francis de Jong" userId="S::f.dejong@alwel.nl::18bb4ffc-b3f7-4a2f-94ca-301dae44069a" providerId="AD" clId="Web-{067978C6-6A1E-CCC7-23E6-8BEAC0FBCBB1}" dt="2022-09-06T09:28:35.366" v="65" actId="20577"/>
          <ac:spMkLst>
            <pc:docMk/>
            <pc:sldMk cId="3840537350" sldId="319"/>
            <ac:spMk id="2" creationId="{C1315785-B52A-DC1A-C5E2-8414F5F82072}"/>
          </ac:spMkLst>
        </pc:spChg>
      </pc:sldChg>
      <pc:sldChg chg="del">
        <pc:chgData name="Francis de Jong" userId="S::f.dejong@alwel.nl::18bb4ffc-b3f7-4a2f-94ca-301dae44069a" providerId="AD" clId="Web-{067978C6-6A1E-CCC7-23E6-8BEAC0FBCBB1}" dt="2022-09-06T09:22:49.730" v="27"/>
        <pc:sldMkLst>
          <pc:docMk/>
          <pc:sldMk cId="302814171" sldId="326"/>
        </pc:sldMkLst>
      </pc:sldChg>
      <pc:sldChg chg="new del">
        <pc:chgData name="Francis de Jong" userId="S::f.dejong@alwel.nl::18bb4ffc-b3f7-4a2f-94ca-301dae44069a" providerId="AD" clId="Web-{067978C6-6A1E-CCC7-23E6-8BEAC0FBCBB1}" dt="2022-09-06T09:29:28.446" v="67"/>
        <pc:sldMkLst>
          <pc:docMk/>
          <pc:sldMk cId="3268737197" sldId="332"/>
        </pc:sldMkLst>
      </pc:sldChg>
      <pc:sldChg chg="new del">
        <pc:chgData name="Francis de Jong" userId="S::f.dejong@alwel.nl::18bb4ffc-b3f7-4a2f-94ca-301dae44069a" providerId="AD" clId="Web-{067978C6-6A1E-CCC7-23E6-8BEAC0FBCBB1}" dt="2022-09-06T09:29:41.697" v="70"/>
        <pc:sldMkLst>
          <pc:docMk/>
          <pc:sldMk cId="3465672640" sldId="332"/>
        </pc:sldMkLst>
      </pc:sldChg>
      <pc:sldChg chg="add">
        <pc:chgData name="Francis de Jong" userId="S::f.dejong@alwel.nl::18bb4ffc-b3f7-4a2f-94ca-301dae44069a" providerId="AD" clId="Web-{067978C6-6A1E-CCC7-23E6-8BEAC0FBCBB1}" dt="2022-09-06T09:29:37.837" v="69"/>
        <pc:sldMkLst>
          <pc:docMk/>
          <pc:sldMk cId="568134784" sldId="333"/>
        </pc:sldMkLst>
      </pc:sldChg>
      <pc:sldChg chg="new">
        <pc:chgData name="Francis de Jong" userId="S::f.dejong@alwel.nl::18bb4ffc-b3f7-4a2f-94ca-301dae44069a" providerId="AD" clId="Web-{067978C6-6A1E-CCC7-23E6-8BEAC0FBCBB1}" dt="2022-09-06T09:29:50.369" v="72"/>
        <pc:sldMkLst>
          <pc:docMk/>
          <pc:sldMk cId="239792413" sldId="334"/>
        </pc:sldMkLst>
      </pc:sldChg>
      <pc:sldMasterChg chg="add addSldLayout">
        <pc:chgData name="Francis de Jong" userId="S::f.dejong@alwel.nl::18bb4ffc-b3f7-4a2f-94ca-301dae44069a" providerId="AD" clId="Web-{067978C6-6A1E-CCC7-23E6-8BEAC0FBCBB1}" dt="2022-09-06T09:29:37.837" v="69"/>
        <pc:sldMasterMkLst>
          <pc:docMk/>
          <pc:sldMasterMk cId="2482416604" sldId="2147483654"/>
        </pc:sldMasterMkLst>
        <pc:sldLayoutChg chg="add">
          <pc:chgData name="Francis de Jong" userId="S::f.dejong@alwel.nl::18bb4ffc-b3f7-4a2f-94ca-301dae44069a" providerId="AD" clId="Web-{067978C6-6A1E-CCC7-23E6-8BEAC0FBCBB1}" dt="2022-09-06T09:29:37.837" v="69"/>
          <pc:sldLayoutMkLst>
            <pc:docMk/>
            <pc:sldMasterMk cId="2482416604" sldId="2147483654"/>
            <pc:sldLayoutMk cId="4289587211" sldId="2147483655"/>
          </pc:sldLayoutMkLst>
        </pc:sldLayoutChg>
        <pc:sldLayoutChg chg="add">
          <pc:chgData name="Francis de Jong" userId="S::f.dejong@alwel.nl::18bb4ffc-b3f7-4a2f-94ca-301dae44069a" providerId="AD" clId="Web-{067978C6-6A1E-CCC7-23E6-8BEAC0FBCBB1}" dt="2022-09-06T09:29:37.837" v="69"/>
          <pc:sldLayoutMkLst>
            <pc:docMk/>
            <pc:sldMasterMk cId="2482416604" sldId="2147483654"/>
            <pc:sldLayoutMk cId="3828172001" sldId="2147483656"/>
          </pc:sldLayoutMkLst>
        </pc:sldLayoutChg>
        <pc:sldLayoutChg chg="add">
          <pc:chgData name="Francis de Jong" userId="S::f.dejong@alwel.nl::18bb4ffc-b3f7-4a2f-94ca-301dae44069a" providerId="AD" clId="Web-{067978C6-6A1E-CCC7-23E6-8BEAC0FBCBB1}" dt="2022-09-06T09:29:37.837" v="69"/>
          <pc:sldLayoutMkLst>
            <pc:docMk/>
            <pc:sldMasterMk cId="2482416604" sldId="2147483654"/>
            <pc:sldLayoutMk cId="2768409655" sldId="2147483657"/>
          </pc:sldLayoutMkLst>
        </pc:sldLayoutChg>
        <pc:sldLayoutChg chg="add">
          <pc:chgData name="Francis de Jong" userId="S::f.dejong@alwel.nl::18bb4ffc-b3f7-4a2f-94ca-301dae44069a" providerId="AD" clId="Web-{067978C6-6A1E-CCC7-23E6-8BEAC0FBCBB1}" dt="2022-09-06T09:29:37.837" v="69"/>
          <pc:sldLayoutMkLst>
            <pc:docMk/>
            <pc:sldMasterMk cId="2482416604" sldId="2147483654"/>
            <pc:sldLayoutMk cId="1568298391" sldId="2147483658"/>
          </pc:sldLayoutMkLst>
        </pc:sldLayoutChg>
        <pc:sldLayoutChg chg="add">
          <pc:chgData name="Francis de Jong" userId="S::f.dejong@alwel.nl::18bb4ffc-b3f7-4a2f-94ca-301dae44069a" providerId="AD" clId="Web-{067978C6-6A1E-CCC7-23E6-8BEAC0FBCBB1}" dt="2022-09-06T09:29:37.837" v="69"/>
          <pc:sldLayoutMkLst>
            <pc:docMk/>
            <pc:sldMasterMk cId="2482416604" sldId="2147483654"/>
            <pc:sldLayoutMk cId="651863368" sldId="2147483659"/>
          </pc:sldLayoutMkLst>
        </pc:sldLayoutChg>
      </pc:sldMasterChg>
    </pc:docChg>
  </pc:docChgLst>
  <pc:docChgLst>
    <pc:chgData name="Francis de Jong" userId="S::f.dejong@alwel.nl::18bb4ffc-b3f7-4a2f-94ca-301dae44069a" providerId="AD" clId="Web-{9F18E208-1FB3-A0B2-9DB8-308469061FB8}"/>
    <pc:docChg chg="modSld sldOrd">
      <pc:chgData name="Francis de Jong" userId="S::f.dejong@alwel.nl::18bb4ffc-b3f7-4a2f-94ca-301dae44069a" providerId="AD" clId="Web-{9F18E208-1FB3-A0B2-9DB8-308469061FB8}" dt="2022-09-06T10:00:04.303" v="22" actId="20577"/>
      <pc:docMkLst>
        <pc:docMk/>
      </pc:docMkLst>
      <pc:sldChg chg="ord">
        <pc:chgData name="Francis de Jong" userId="S::f.dejong@alwel.nl::18bb4ffc-b3f7-4a2f-94ca-301dae44069a" providerId="AD" clId="Web-{9F18E208-1FB3-A0B2-9DB8-308469061FB8}" dt="2022-09-06T09:57:11.766" v="2"/>
        <pc:sldMkLst>
          <pc:docMk/>
          <pc:sldMk cId="1665028862" sldId="311"/>
        </pc:sldMkLst>
      </pc:sldChg>
      <pc:sldChg chg="ord">
        <pc:chgData name="Francis de Jong" userId="S::f.dejong@alwel.nl::18bb4ffc-b3f7-4a2f-94ca-301dae44069a" providerId="AD" clId="Web-{9F18E208-1FB3-A0B2-9DB8-308469061FB8}" dt="2022-09-06T09:58:45.347" v="10"/>
        <pc:sldMkLst>
          <pc:docMk/>
          <pc:sldMk cId="3840537350" sldId="319"/>
        </pc:sldMkLst>
      </pc:sldChg>
      <pc:sldChg chg="modSp">
        <pc:chgData name="Francis de Jong" userId="S::f.dejong@alwel.nl::18bb4ffc-b3f7-4a2f-94ca-301dae44069a" providerId="AD" clId="Web-{9F18E208-1FB3-A0B2-9DB8-308469061FB8}" dt="2022-09-06T09:55:39.747" v="1" actId="20577"/>
        <pc:sldMkLst>
          <pc:docMk/>
          <pc:sldMk cId="2163773867" sldId="327"/>
        </pc:sldMkLst>
        <pc:spChg chg="mod">
          <ac:chgData name="Francis de Jong" userId="S::f.dejong@alwel.nl::18bb4ffc-b3f7-4a2f-94ca-301dae44069a" providerId="AD" clId="Web-{9F18E208-1FB3-A0B2-9DB8-308469061FB8}" dt="2022-09-06T09:55:39.747" v="1" actId="20577"/>
          <ac:spMkLst>
            <pc:docMk/>
            <pc:sldMk cId="2163773867" sldId="327"/>
            <ac:spMk id="2" creationId="{A0D77154-6601-0842-26A2-EC18B9DB8274}"/>
          </ac:spMkLst>
        </pc:spChg>
      </pc:sldChg>
      <pc:sldChg chg="modSp">
        <pc:chgData name="Francis de Jong" userId="S::f.dejong@alwel.nl::18bb4ffc-b3f7-4a2f-94ca-301dae44069a" providerId="AD" clId="Web-{9F18E208-1FB3-A0B2-9DB8-308469061FB8}" dt="2022-09-06T10:00:04.303" v="22" actId="20577"/>
        <pc:sldMkLst>
          <pc:docMk/>
          <pc:sldMk cId="3817244217" sldId="335"/>
        </pc:sldMkLst>
        <pc:spChg chg="mod">
          <ac:chgData name="Francis de Jong" userId="S::f.dejong@alwel.nl::18bb4ffc-b3f7-4a2f-94ca-301dae44069a" providerId="AD" clId="Web-{9F18E208-1FB3-A0B2-9DB8-308469061FB8}" dt="2022-09-06T10:00:04.303" v="22" actId="20577"/>
          <ac:spMkLst>
            <pc:docMk/>
            <pc:sldMk cId="3817244217" sldId="335"/>
            <ac:spMk id="4" creationId="{EF6C9391-DEF6-4963-9BFA-D6F792F4E9F6}"/>
          </ac:spMkLst>
        </pc:spChg>
      </pc:sldChg>
    </pc:docChg>
  </pc:docChgLst>
  <pc:docChgLst>
    <pc:chgData name="Francis de Jong" userId="S::f.dejong@alwel.nl::18bb4ffc-b3f7-4a2f-94ca-301dae44069a" providerId="AD" clId="Web-{D0E29D32-BF53-565D-596A-3E89ADD386E4}"/>
    <pc:docChg chg="addSld modSld">
      <pc:chgData name="Francis de Jong" userId="S::f.dejong@alwel.nl::18bb4ffc-b3f7-4a2f-94ca-301dae44069a" providerId="AD" clId="Web-{D0E29D32-BF53-565D-596A-3E89ADD386E4}" dt="2022-09-07T13:56:43.694" v="118" actId="20577"/>
      <pc:docMkLst>
        <pc:docMk/>
      </pc:docMkLst>
      <pc:sldChg chg="modSp">
        <pc:chgData name="Francis de Jong" userId="S::f.dejong@alwel.nl::18bb4ffc-b3f7-4a2f-94ca-301dae44069a" providerId="AD" clId="Web-{D0E29D32-BF53-565D-596A-3E89ADD386E4}" dt="2022-09-07T13:56:43.694" v="118" actId="20577"/>
        <pc:sldMkLst>
          <pc:docMk/>
          <pc:sldMk cId="3911910163" sldId="304"/>
        </pc:sldMkLst>
        <pc:spChg chg="mod">
          <ac:chgData name="Francis de Jong" userId="S::f.dejong@alwel.nl::18bb4ffc-b3f7-4a2f-94ca-301dae44069a" providerId="AD" clId="Web-{D0E29D32-BF53-565D-596A-3E89ADD386E4}" dt="2022-09-07T13:56:43.694" v="118" actId="20577"/>
          <ac:spMkLst>
            <pc:docMk/>
            <pc:sldMk cId="3911910163" sldId="304"/>
            <ac:spMk id="2" creationId="{00000000-0000-0000-0000-000000000000}"/>
          </ac:spMkLst>
        </pc:spChg>
      </pc:sldChg>
      <pc:sldChg chg="new">
        <pc:chgData name="Francis de Jong" userId="S::f.dejong@alwel.nl::18bb4ffc-b3f7-4a2f-94ca-301dae44069a" providerId="AD" clId="Web-{D0E29D32-BF53-565D-596A-3E89ADD386E4}" dt="2022-09-07T13:54:54.671" v="49"/>
        <pc:sldMkLst>
          <pc:docMk/>
          <pc:sldMk cId="2627011033" sldId="342"/>
        </pc:sldMkLst>
      </pc:sldChg>
    </pc:docChg>
  </pc:docChgLst>
  <pc:docChgLst>
    <pc:chgData name="Francis de Jong" userId="S::f.dejong@alwel.nl::18bb4ffc-b3f7-4a2f-94ca-301dae44069a" providerId="AD" clId="Web-{F13200CF-FF4E-B27D-92DF-6F852B72526A}"/>
    <pc:docChg chg="modSld">
      <pc:chgData name="Francis de Jong" userId="S::f.dejong@alwel.nl::18bb4ffc-b3f7-4a2f-94ca-301dae44069a" providerId="AD" clId="Web-{F13200CF-FF4E-B27D-92DF-6F852B72526A}" dt="2022-09-06T10:05:07.954" v="288" actId="20577"/>
      <pc:docMkLst>
        <pc:docMk/>
      </pc:docMkLst>
      <pc:sldChg chg="modSp modCm">
        <pc:chgData name="Francis de Jong" userId="S::f.dejong@alwel.nl::18bb4ffc-b3f7-4a2f-94ca-301dae44069a" providerId="AD" clId="Web-{F13200CF-FF4E-B27D-92DF-6F852B72526A}" dt="2022-09-06T10:05:07.954" v="288" actId="20577"/>
        <pc:sldMkLst>
          <pc:docMk/>
          <pc:sldMk cId="2774604812" sldId="318"/>
        </pc:sldMkLst>
        <pc:spChg chg="mod">
          <ac:chgData name="Francis de Jong" userId="S::f.dejong@alwel.nl::18bb4ffc-b3f7-4a2f-94ca-301dae44069a" providerId="AD" clId="Web-{F13200CF-FF4E-B27D-92DF-6F852B72526A}" dt="2022-09-06T10:05:07.954" v="288" actId="20577"/>
          <ac:spMkLst>
            <pc:docMk/>
            <pc:sldMk cId="2774604812" sldId="318"/>
            <ac:spMk id="2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F13200CF-FF4E-B27D-92DF-6F852B72526A}" dt="2022-09-06T10:02:54.293" v="199" actId="20577"/>
        <pc:sldMkLst>
          <pc:docMk/>
          <pc:sldMk cId="2163773867" sldId="327"/>
        </pc:sldMkLst>
        <pc:spChg chg="mod">
          <ac:chgData name="Francis de Jong" userId="S::f.dejong@alwel.nl::18bb4ffc-b3f7-4a2f-94ca-301dae44069a" providerId="AD" clId="Web-{F13200CF-FF4E-B27D-92DF-6F852B72526A}" dt="2022-09-06T10:02:54.293" v="199" actId="20577"/>
          <ac:spMkLst>
            <pc:docMk/>
            <pc:sldMk cId="2163773867" sldId="327"/>
            <ac:spMk id="2" creationId="{A0D77154-6601-0842-26A2-EC18B9DB8274}"/>
          </ac:spMkLst>
        </pc:spChg>
      </pc:sldChg>
      <pc:sldChg chg="modSp">
        <pc:chgData name="Francis de Jong" userId="S::f.dejong@alwel.nl::18bb4ffc-b3f7-4a2f-94ca-301dae44069a" providerId="AD" clId="Web-{F13200CF-FF4E-B27D-92DF-6F852B72526A}" dt="2022-09-06T10:04:46.907" v="286" actId="20577"/>
        <pc:sldMkLst>
          <pc:docMk/>
          <pc:sldMk cId="2281904724" sldId="329"/>
        </pc:sldMkLst>
        <pc:spChg chg="mod">
          <ac:chgData name="Francis de Jong" userId="S::f.dejong@alwel.nl::18bb4ffc-b3f7-4a2f-94ca-301dae44069a" providerId="AD" clId="Web-{F13200CF-FF4E-B27D-92DF-6F852B72526A}" dt="2022-09-06T10:04:46.907" v="286" actId="20577"/>
          <ac:spMkLst>
            <pc:docMk/>
            <pc:sldMk cId="2281904724" sldId="329"/>
            <ac:spMk id="2" creationId="{00000000-0000-0000-0000-000000000000}"/>
          </ac:spMkLst>
        </pc:spChg>
      </pc:sldChg>
    </pc:docChg>
  </pc:docChgLst>
  <pc:docChgLst>
    <pc:chgData name="Francis de Jong" userId="S::f.dejong@alwel.nl::18bb4ffc-b3f7-4a2f-94ca-301dae44069a" providerId="AD" clId="Web-{94DC7D4A-4612-C925-D240-427F3ECD7C91}"/>
    <pc:docChg chg="addSld delSld modSld">
      <pc:chgData name="Francis de Jong" userId="S::f.dejong@alwel.nl::18bb4ffc-b3f7-4a2f-94ca-301dae44069a" providerId="AD" clId="Web-{94DC7D4A-4612-C925-D240-427F3ECD7C91}" dt="2022-09-06T11:44:52.513" v="24"/>
      <pc:docMkLst>
        <pc:docMk/>
      </pc:docMkLst>
      <pc:sldChg chg="del">
        <pc:chgData name="Francis de Jong" userId="S::f.dejong@alwel.nl::18bb4ffc-b3f7-4a2f-94ca-301dae44069a" providerId="AD" clId="Web-{94DC7D4A-4612-C925-D240-427F3ECD7C91}" dt="2022-09-06T11:44:47.122" v="23"/>
        <pc:sldMkLst>
          <pc:docMk/>
          <pc:sldMk cId="580382844" sldId="342"/>
        </pc:sldMkLst>
      </pc:sldChg>
      <pc:sldChg chg="new del">
        <pc:chgData name="Francis de Jong" userId="S::f.dejong@alwel.nl::18bb4ffc-b3f7-4a2f-94ca-301dae44069a" providerId="AD" clId="Web-{94DC7D4A-4612-C925-D240-427F3ECD7C91}" dt="2022-09-06T11:44:32.278" v="20"/>
        <pc:sldMkLst>
          <pc:docMk/>
          <pc:sldMk cId="3794265471" sldId="343"/>
        </pc:sldMkLst>
      </pc:sldChg>
      <pc:sldChg chg="modSp new">
        <pc:chgData name="Francis de Jong" userId="S::f.dejong@alwel.nl::18bb4ffc-b3f7-4a2f-94ca-301dae44069a" providerId="AD" clId="Web-{94DC7D4A-4612-C925-D240-427F3ECD7C91}" dt="2022-09-06T11:44:31.106" v="19" actId="20577"/>
        <pc:sldMkLst>
          <pc:docMk/>
          <pc:sldMk cId="3847692547" sldId="344"/>
        </pc:sldMkLst>
        <pc:spChg chg="mod">
          <ac:chgData name="Francis de Jong" userId="S::f.dejong@alwel.nl::18bb4ffc-b3f7-4a2f-94ca-301dae44069a" providerId="AD" clId="Web-{94DC7D4A-4612-C925-D240-427F3ECD7C91}" dt="2022-09-06T11:44:31.106" v="19" actId="20577"/>
          <ac:spMkLst>
            <pc:docMk/>
            <pc:sldMk cId="3847692547" sldId="344"/>
            <ac:spMk id="2" creationId="{CD181235-B780-173F-CF1C-F6AD44D9C641}"/>
          </ac:spMkLst>
        </pc:spChg>
      </pc:sldChg>
      <pc:sldChg chg="new del">
        <pc:chgData name="Francis de Jong" userId="S::f.dejong@alwel.nl::18bb4ffc-b3f7-4a2f-94ca-301dae44069a" providerId="AD" clId="Web-{94DC7D4A-4612-C925-D240-427F3ECD7C91}" dt="2022-09-06T11:44:41.512" v="22"/>
        <pc:sldMkLst>
          <pc:docMk/>
          <pc:sldMk cId="205582890" sldId="345"/>
        </pc:sldMkLst>
      </pc:sldChg>
      <pc:sldChg chg="new">
        <pc:chgData name="Francis de Jong" userId="S::f.dejong@alwel.nl::18bb4ffc-b3f7-4a2f-94ca-301dae44069a" providerId="AD" clId="Web-{94DC7D4A-4612-C925-D240-427F3ECD7C91}" dt="2022-09-06T11:44:52.513" v="24"/>
        <pc:sldMkLst>
          <pc:docMk/>
          <pc:sldMk cId="1510232740" sldId="345"/>
        </pc:sldMkLst>
      </pc:sldChg>
    </pc:docChg>
  </pc:docChgLst>
  <pc:docChgLst>
    <pc:chgData name="Francis de Jong" userId="S::f.dejong@alwel.nl::18bb4ffc-b3f7-4a2f-94ca-301dae44069a" providerId="AD" clId="Web-{82A83E1D-22B4-DB2D-7144-277D3252D0D1}"/>
    <pc:docChg chg="addSld modSld">
      <pc:chgData name="Francis de Jong" userId="S::f.dejong@alwel.nl::18bb4ffc-b3f7-4a2f-94ca-301dae44069a" providerId="AD" clId="Web-{82A83E1D-22B4-DB2D-7144-277D3252D0D1}" dt="2022-09-07T14:01:34.560" v="3" actId="20577"/>
      <pc:docMkLst>
        <pc:docMk/>
      </pc:docMkLst>
      <pc:sldChg chg="modSp add replId">
        <pc:chgData name="Francis de Jong" userId="S::f.dejong@alwel.nl::18bb4ffc-b3f7-4a2f-94ca-301dae44069a" providerId="AD" clId="Web-{82A83E1D-22B4-DB2D-7144-277D3252D0D1}" dt="2022-09-07T14:01:34.560" v="3" actId="20577"/>
        <pc:sldMkLst>
          <pc:docMk/>
          <pc:sldMk cId="3469885380" sldId="342"/>
        </pc:sldMkLst>
        <pc:spChg chg="mod">
          <ac:chgData name="Francis de Jong" userId="S::f.dejong@alwel.nl::18bb4ffc-b3f7-4a2f-94ca-301dae44069a" providerId="AD" clId="Web-{82A83E1D-22B4-DB2D-7144-277D3252D0D1}" dt="2022-09-07T14:01:34.560" v="3" actId="20577"/>
          <ac:spMkLst>
            <pc:docMk/>
            <pc:sldMk cId="3469885380" sldId="342"/>
            <ac:spMk id="2" creationId="{00000000-0000-0000-0000-000000000000}"/>
          </ac:spMkLst>
        </pc:spChg>
      </pc:sldChg>
    </pc:docChg>
  </pc:docChgLst>
  <pc:docChgLst>
    <pc:chgData name="Francis de Jong" userId="S::f.dejong@alwel.nl::18bb4ffc-b3f7-4a2f-94ca-301dae44069a" providerId="AD" clId="Web-{53C3AD7F-41B9-0EA2-B42E-A774AF9DA96C}"/>
    <pc:docChg chg="modSld">
      <pc:chgData name="Francis de Jong" userId="S::f.dejong@alwel.nl::18bb4ffc-b3f7-4a2f-94ca-301dae44069a" providerId="AD" clId="Web-{53C3AD7F-41B9-0EA2-B42E-A774AF9DA96C}" dt="2022-09-06T10:17:44.401" v="1" actId="20577"/>
      <pc:docMkLst>
        <pc:docMk/>
      </pc:docMkLst>
      <pc:sldChg chg="modSp">
        <pc:chgData name="Francis de Jong" userId="S::f.dejong@alwel.nl::18bb4ffc-b3f7-4a2f-94ca-301dae44069a" providerId="AD" clId="Web-{53C3AD7F-41B9-0EA2-B42E-A774AF9DA96C}" dt="2022-09-06T10:17:44.401" v="1" actId="20577"/>
        <pc:sldMkLst>
          <pc:docMk/>
          <pc:sldMk cId="3115791618" sldId="292"/>
        </pc:sldMkLst>
        <pc:spChg chg="mod">
          <ac:chgData name="Francis de Jong" userId="S::f.dejong@alwel.nl::18bb4ffc-b3f7-4a2f-94ca-301dae44069a" providerId="AD" clId="Web-{53C3AD7F-41B9-0EA2-B42E-A774AF9DA96C}" dt="2022-09-06T10:17:44.401" v="1" actId="20577"/>
          <ac:spMkLst>
            <pc:docMk/>
            <pc:sldMk cId="3115791618" sldId="292"/>
            <ac:spMk id="4" creationId="{EF6C9391-DEF6-4963-9BFA-D6F792F4E9F6}"/>
          </ac:spMkLst>
        </pc:spChg>
      </pc:sldChg>
      <pc:sldChg chg="modSp">
        <pc:chgData name="Francis de Jong" userId="S::f.dejong@alwel.nl::18bb4ffc-b3f7-4a2f-94ca-301dae44069a" providerId="AD" clId="Web-{53C3AD7F-41B9-0EA2-B42E-A774AF9DA96C}" dt="2022-09-06T10:17:29.588" v="0" actId="20577"/>
        <pc:sldMkLst>
          <pc:docMk/>
          <pc:sldMk cId="3817244217" sldId="335"/>
        </pc:sldMkLst>
        <pc:spChg chg="mod">
          <ac:chgData name="Francis de Jong" userId="S::f.dejong@alwel.nl::18bb4ffc-b3f7-4a2f-94ca-301dae44069a" providerId="AD" clId="Web-{53C3AD7F-41B9-0EA2-B42E-A774AF9DA96C}" dt="2022-09-06T10:17:29.588" v="0" actId="20577"/>
          <ac:spMkLst>
            <pc:docMk/>
            <pc:sldMk cId="3817244217" sldId="335"/>
            <ac:spMk id="4" creationId="{EF6C9391-DEF6-4963-9BFA-D6F792F4E9F6}"/>
          </ac:spMkLst>
        </pc:spChg>
      </pc:sldChg>
    </pc:docChg>
  </pc:docChgLst>
  <pc:docChgLst>
    <pc:chgData name="Francis de Jong" userId="S::f.dejong@alwel.nl::18bb4ffc-b3f7-4a2f-94ca-301dae44069a" providerId="AD" clId="Web-{09D5DD91-EADF-61A0-7E05-0171BBF3F064}"/>
    <pc:docChg chg="addSld delSld sldOrd">
      <pc:chgData name="Francis de Jong" userId="S::f.dejong@alwel.nl::18bb4ffc-b3f7-4a2f-94ca-301dae44069a" providerId="AD" clId="Web-{09D5DD91-EADF-61A0-7E05-0171BBF3F064}" dt="2022-09-05T21:48:58.287" v="5"/>
      <pc:docMkLst>
        <pc:docMk/>
      </pc:docMkLst>
      <pc:sldChg chg="ord">
        <pc:chgData name="Francis de Jong" userId="S::f.dejong@alwel.nl::18bb4ffc-b3f7-4a2f-94ca-301dae44069a" providerId="AD" clId="Web-{09D5DD91-EADF-61A0-7E05-0171BBF3F064}" dt="2022-09-05T21:48:49.693" v="3"/>
        <pc:sldMkLst>
          <pc:docMk/>
          <pc:sldMk cId="2774604812" sldId="318"/>
        </pc:sldMkLst>
      </pc:sldChg>
      <pc:sldChg chg="del">
        <pc:chgData name="Francis de Jong" userId="S::f.dejong@alwel.nl::18bb4ffc-b3f7-4a2f-94ca-301dae44069a" providerId="AD" clId="Web-{09D5DD91-EADF-61A0-7E05-0171BBF3F064}" dt="2022-09-05T21:48:58.287" v="5"/>
        <pc:sldMkLst>
          <pc:docMk/>
          <pc:sldMk cId="448793211" sldId="328"/>
        </pc:sldMkLst>
      </pc:sldChg>
      <pc:sldChg chg="new del">
        <pc:chgData name="Francis de Jong" userId="S::f.dejong@alwel.nl::18bb4ffc-b3f7-4a2f-94ca-301dae44069a" providerId="AD" clId="Web-{09D5DD91-EADF-61A0-7E05-0171BBF3F064}" dt="2022-09-05T21:48:56.084" v="4"/>
        <pc:sldMkLst>
          <pc:docMk/>
          <pc:sldMk cId="118501034" sldId="330"/>
        </pc:sldMkLst>
      </pc:sldChg>
      <pc:sldChg chg="add ord">
        <pc:chgData name="Francis de Jong" userId="S::f.dejong@alwel.nl::18bb4ffc-b3f7-4a2f-94ca-301dae44069a" providerId="AD" clId="Web-{09D5DD91-EADF-61A0-7E05-0171BBF3F064}" dt="2022-09-05T21:48:44.677" v="2"/>
        <pc:sldMkLst>
          <pc:docMk/>
          <pc:sldMk cId="2945188756" sldId="331"/>
        </pc:sldMkLst>
      </pc:sldChg>
    </pc:docChg>
  </pc:docChgLst>
  <pc:docChgLst>
    <pc:chgData name="Francis de Jong" userId="S::f.dejong@alwel.nl::18bb4ffc-b3f7-4a2f-94ca-301dae44069a" providerId="AD" clId="Web-{ECBF4AAF-4835-374E-F49C-5F51B1D6C6A0}"/>
    <pc:docChg chg="modSld">
      <pc:chgData name="Francis de Jong" userId="S::f.dejong@alwel.nl::18bb4ffc-b3f7-4a2f-94ca-301dae44069a" providerId="AD" clId="Web-{ECBF4AAF-4835-374E-F49C-5F51B1D6C6A0}" dt="2022-09-06T09:44:19.567" v="300" actId="20577"/>
      <pc:docMkLst>
        <pc:docMk/>
      </pc:docMkLst>
      <pc:sldChg chg="modSp">
        <pc:chgData name="Francis de Jong" userId="S::f.dejong@alwel.nl::18bb4ffc-b3f7-4a2f-94ca-301dae44069a" providerId="AD" clId="Web-{ECBF4AAF-4835-374E-F49C-5F51B1D6C6A0}" dt="2022-09-06T09:44:19.567" v="300" actId="20577"/>
        <pc:sldMkLst>
          <pc:docMk/>
          <pc:sldMk cId="2163773867" sldId="327"/>
        </pc:sldMkLst>
        <pc:spChg chg="mod">
          <ac:chgData name="Francis de Jong" userId="S::f.dejong@alwel.nl::18bb4ffc-b3f7-4a2f-94ca-301dae44069a" providerId="AD" clId="Web-{ECBF4AAF-4835-374E-F49C-5F51B1D6C6A0}" dt="2022-09-06T09:44:19.567" v="300" actId="20577"/>
          <ac:spMkLst>
            <pc:docMk/>
            <pc:sldMk cId="2163773867" sldId="327"/>
            <ac:spMk id="2" creationId="{A0D77154-6601-0842-26A2-EC18B9DB8274}"/>
          </ac:spMkLst>
        </pc:spChg>
      </pc:sldChg>
    </pc:docChg>
  </pc:docChgLst>
  <pc:docChgLst>
    <pc:chgData name="Francis de Jong" userId="S::f.dejong@alwel.nl::18bb4ffc-b3f7-4a2f-94ca-301dae44069a" providerId="AD" clId="Web-{AEA338ED-BF39-D4E7-5B91-C5E9146EFDA7}"/>
    <pc:docChg chg="modSld">
      <pc:chgData name="Francis de Jong" userId="S::f.dejong@alwel.nl::18bb4ffc-b3f7-4a2f-94ca-301dae44069a" providerId="AD" clId="Web-{AEA338ED-BF39-D4E7-5B91-C5E9146EFDA7}" dt="2022-09-06T12:23:05.638" v="19" actId="20577"/>
      <pc:docMkLst>
        <pc:docMk/>
      </pc:docMkLst>
      <pc:sldChg chg="modSp">
        <pc:chgData name="Francis de Jong" userId="S::f.dejong@alwel.nl::18bb4ffc-b3f7-4a2f-94ca-301dae44069a" providerId="AD" clId="Web-{AEA338ED-BF39-D4E7-5B91-C5E9146EFDA7}" dt="2022-09-06T12:22:56.543" v="14" actId="20577"/>
        <pc:sldMkLst>
          <pc:docMk/>
          <pc:sldMk cId="1244869869" sldId="295"/>
        </pc:sldMkLst>
        <pc:spChg chg="mod">
          <ac:chgData name="Francis de Jong" userId="S::f.dejong@alwel.nl::18bb4ffc-b3f7-4a2f-94ca-301dae44069a" providerId="AD" clId="Web-{AEA338ED-BF39-D4E7-5B91-C5E9146EFDA7}" dt="2022-09-06T12:22:56.543" v="14" actId="20577"/>
          <ac:spMkLst>
            <pc:docMk/>
            <pc:sldMk cId="1244869869" sldId="295"/>
            <ac:spMk id="2" creationId="{00000000-0000-0000-0000-000000000000}"/>
          </ac:spMkLst>
        </pc:spChg>
      </pc:sldChg>
      <pc:sldChg chg="modSp">
        <pc:chgData name="Francis de Jong" userId="S::f.dejong@alwel.nl::18bb4ffc-b3f7-4a2f-94ca-301dae44069a" providerId="AD" clId="Web-{AEA338ED-BF39-D4E7-5B91-C5E9146EFDA7}" dt="2022-09-06T12:23:05.638" v="19" actId="20577"/>
        <pc:sldMkLst>
          <pc:docMk/>
          <pc:sldMk cId="2281904724" sldId="329"/>
        </pc:sldMkLst>
        <pc:spChg chg="mod">
          <ac:chgData name="Francis de Jong" userId="S::f.dejong@alwel.nl::18bb4ffc-b3f7-4a2f-94ca-301dae44069a" providerId="AD" clId="Web-{AEA338ED-BF39-D4E7-5B91-C5E9146EFDA7}" dt="2022-09-06T12:23:05.638" v="19" actId="20577"/>
          <ac:spMkLst>
            <pc:docMk/>
            <pc:sldMk cId="2281904724" sldId="329"/>
            <ac:spMk id="2" creationId="{00000000-0000-0000-0000-000000000000}"/>
          </ac:spMkLst>
        </pc:spChg>
      </pc:sldChg>
    </pc:docChg>
  </pc:docChgLst>
  <pc:docChgLst>
    <pc:chgData name="Francis de Jong" userId="18bb4ffc-b3f7-4a2f-94ca-301dae44069a" providerId="ADAL" clId="{AA17A3ED-123D-4F6F-84EC-41C7F4F6BD21}"/>
    <pc:docChg chg="undo custSel addSld delSld modSld sldOrd">
      <pc:chgData name="Francis de Jong" userId="18bb4ffc-b3f7-4a2f-94ca-301dae44069a" providerId="ADAL" clId="{AA17A3ED-123D-4F6F-84EC-41C7F4F6BD21}" dt="2022-09-06T12:22:15.678" v="202" actId="20577"/>
      <pc:docMkLst>
        <pc:docMk/>
      </pc:docMkLst>
      <pc:sldChg chg="modSp mod">
        <pc:chgData name="Francis de Jong" userId="18bb4ffc-b3f7-4a2f-94ca-301dae44069a" providerId="ADAL" clId="{AA17A3ED-123D-4F6F-84EC-41C7F4F6BD21}" dt="2022-09-06T12:04:11.047" v="124" actId="207"/>
        <pc:sldMkLst>
          <pc:docMk/>
          <pc:sldMk cId="3115791618" sldId="292"/>
        </pc:sldMkLst>
        <pc:spChg chg="mod">
          <ac:chgData name="Francis de Jong" userId="18bb4ffc-b3f7-4a2f-94ca-301dae44069a" providerId="ADAL" clId="{AA17A3ED-123D-4F6F-84EC-41C7F4F6BD21}" dt="2022-09-06T12:03:31.353" v="119" actId="207"/>
          <ac:spMkLst>
            <pc:docMk/>
            <pc:sldMk cId="3115791618" sldId="292"/>
            <ac:spMk id="3" creationId="{00000000-0000-0000-0000-000000000000}"/>
          </ac:spMkLst>
        </pc:spChg>
        <pc:spChg chg="mod">
          <ac:chgData name="Francis de Jong" userId="18bb4ffc-b3f7-4a2f-94ca-301dae44069a" providerId="ADAL" clId="{AA17A3ED-123D-4F6F-84EC-41C7F4F6BD21}" dt="2022-09-06T12:04:11.047" v="124" actId="207"/>
          <ac:spMkLst>
            <pc:docMk/>
            <pc:sldMk cId="3115791618" sldId="292"/>
            <ac:spMk id="4" creationId="{EF6C9391-DEF6-4963-9BFA-D6F792F4E9F6}"/>
          </ac:spMkLst>
        </pc:spChg>
        <pc:spChg chg="mod">
          <ac:chgData name="Francis de Jong" userId="18bb4ffc-b3f7-4a2f-94ca-301dae44069a" providerId="ADAL" clId="{AA17A3ED-123D-4F6F-84EC-41C7F4F6BD21}" dt="2022-09-06T12:00:25.900" v="85" actId="6549"/>
          <ac:spMkLst>
            <pc:docMk/>
            <pc:sldMk cId="3115791618" sldId="292"/>
            <ac:spMk id="8" creationId="{EF6C9391-DEF6-4963-9BFA-D6F792F4E9F6}"/>
          </ac:spMkLst>
        </pc:spChg>
      </pc:sldChg>
      <pc:sldChg chg="modSp add ord modAnim">
        <pc:chgData name="Francis de Jong" userId="18bb4ffc-b3f7-4a2f-94ca-301dae44069a" providerId="ADAL" clId="{AA17A3ED-123D-4F6F-84EC-41C7F4F6BD21}" dt="2022-09-06T12:22:04.362" v="195" actId="20577"/>
        <pc:sldMkLst>
          <pc:docMk/>
          <pc:sldMk cId="1244869869" sldId="295"/>
        </pc:sldMkLst>
        <pc:spChg chg="mod">
          <ac:chgData name="Francis de Jong" userId="18bb4ffc-b3f7-4a2f-94ca-301dae44069a" providerId="ADAL" clId="{AA17A3ED-123D-4F6F-84EC-41C7F4F6BD21}" dt="2022-09-06T12:22:04.362" v="195" actId="20577"/>
          <ac:spMkLst>
            <pc:docMk/>
            <pc:sldMk cId="1244869869" sldId="295"/>
            <ac:spMk id="2" creationId="{00000000-0000-0000-0000-000000000000}"/>
          </ac:spMkLst>
        </pc:spChg>
      </pc:sldChg>
      <pc:sldChg chg="modSp add ord modAnim">
        <pc:chgData name="Francis de Jong" userId="18bb4ffc-b3f7-4a2f-94ca-301dae44069a" providerId="ADAL" clId="{AA17A3ED-123D-4F6F-84EC-41C7F4F6BD21}" dt="2022-09-06T12:17:06.332" v="176" actId="6549"/>
        <pc:sldMkLst>
          <pc:docMk/>
          <pc:sldMk cId="3911910163" sldId="304"/>
        </pc:sldMkLst>
        <pc:spChg chg="mod">
          <ac:chgData name="Francis de Jong" userId="18bb4ffc-b3f7-4a2f-94ca-301dae44069a" providerId="ADAL" clId="{AA17A3ED-123D-4F6F-84EC-41C7F4F6BD21}" dt="2022-09-06T12:17:06.332" v="176" actId="6549"/>
          <ac:spMkLst>
            <pc:docMk/>
            <pc:sldMk cId="3911910163" sldId="304"/>
            <ac:spMk id="2" creationId="{00000000-0000-0000-0000-000000000000}"/>
          </ac:spMkLst>
        </pc:spChg>
      </pc:sldChg>
      <pc:sldChg chg="modSp mod">
        <pc:chgData name="Francis de Jong" userId="18bb4ffc-b3f7-4a2f-94ca-301dae44069a" providerId="ADAL" clId="{AA17A3ED-123D-4F6F-84EC-41C7F4F6BD21}" dt="2022-09-06T12:04:49.388" v="126" actId="207"/>
        <pc:sldMkLst>
          <pc:docMk/>
          <pc:sldMk cId="2571629295" sldId="322"/>
        </pc:sldMkLst>
        <pc:spChg chg="mod">
          <ac:chgData name="Francis de Jong" userId="18bb4ffc-b3f7-4a2f-94ca-301dae44069a" providerId="ADAL" clId="{AA17A3ED-123D-4F6F-84EC-41C7F4F6BD21}" dt="2022-09-06T12:04:49.388" v="126" actId="207"/>
          <ac:spMkLst>
            <pc:docMk/>
            <pc:sldMk cId="2571629295" sldId="322"/>
            <ac:spMk id="2" creationId="{ACF39A4A-2070-40C6-32DA-D52E9DF50459}"/>
          </ac:spMkLst>
        </pc:spChg>
      </pc:sldChg>
      <pc:sldChg chg="ord">
        <pc:chgData name="Francis de Jong" userId="18bb4ffc-b3f7-4a2f-94ca-301dae44069a" providerId="ADAL" clId="{AA17A3ED-123D-4F6F-84EC-41C7F4F6BD21}" dt="2022-09-06T11:58:21.466" v="75"/>
        <pc:sldMkLst>
          <pc:docMk/>
          <pc:sldMk cId="2912304315" sldId="323"/>
        </pc:sldMkLst>
      </pc:sldChg>
      <pc:sldChg chg="modSp">
        <pc:chgData name="Francis de Jong" userId="18bb4ffc-b3f7-4a2f-94ca-301dae44069a" providerId="ADAL" clId="{AA17A3ED-123D-4F6F-84EC-41C7F4F6BD21}" dt="2022-09-06T12:22:15.678" v="202" actId="20577"/>
        <pc:sldMkLst>
          <pc:docMk/>
          <pc:sldMk cId="2281904724" sldId="329"/>
        </pc:sldMkLst>
        <pc:spChg chg="mod">
          <ac:chgData name="Francis de Jong" userId="18bb4ffc-b3f7-4a2f-94ca-301dae44069a" providerId="ADAL" clId="{AA17A3ED-123D-4F6F-84EC-41C7F4F6BD21}" dt="2022-09-06T12:22:15.678" v="202" actId="20577"/>
          <ac:spMkLst>
            <pc:docMk/>
            <pc:sldMk cId="2281904724" sldId="329"/>
            <ac:spMk id="2" creationId="{00000000-0000-0000-0000-000000000000}"/>
          </ac:spMkLst>
        </pc:spChg>
      </pc:sldChg>
      <pc:sldChg chg="modSp mod">
        <pc:chgData name="Francis de Jong" userId="18bb4ffc-b3f7-4a2f-94ca-301dae44069a" providerId="ADAL" clId="{AA17A3ED-123D-4F6F-84EC-41C7F4F6BD21}" dt="2022-09-06T12:03:58.392" v="123" actId="20577"/>
        <pc:sldMkLst>
          <pc:docMk/>
          <pc:sldMk cId="568134784" sldId="333"/>
        </pc:sldMkLst>
        <pc:spChg chg="mod">
          <ac:chgData name="Francis de Jong" userId="18bb4ffc-b3f7-4a2f-94ca-301dae44069a" providerId="ADAL" clId="{AA17A3ED-123D-4F6F-84EC-41C7F4F6BD21}" dt="2022-09-06T12:03:58.392" v="123" actId="20577"/>
          <ac:spMkLst>
            <pc:docMk/>
            <pc:sldMk cId="568134784" sldId="333"/>
            <ac:spMk id="8" creationId="{EF6C9391-DEF6-4963-9BFA-D6F792F4E9F6}"/>
          </ac:spMkLst>
        </pc:spChg>
      </pc:sldChg>
      <pc:sldChg chg="delSp modSp mod">
        <pc:chgData name="Francis de Jong" userId="18bb4ffc-b3f7-4a2f-94ca-301dae44069a" providerId="ADAL" clId="{AA17A3ED-123D-4F6F-84EC-41C7F4F6BD21}" dt="2022-09-06T12:02:53.956" v="111" actId="207"/>
        <pc:sldMkLst>
          <pc:docMk/>
          <pc:sldMk cId="3817244217" sldId="335"/>
        </pc:sldMkLst>
        <pc:spChg chg="mod">
          <ac:chgData name="Francis de Jong" userId="18bb4ffc-b3f7-4a2f-94ca-301dae44069a" providerId="ADAL" clId="{AA17A3ED-123D-4F6F-84EC-41C7F4F6BD21}" dt="2022-09-06T12:02:53.956" v="111" actId="207"/>
          <ac:spMkLst>
            <pc:docMk/>
            <pc:sldMk cId="3817244217" sldId="335"/>
            <ac:spMk id="4" creationId="{EF6C9391-DEF6-4963-9BFA-D6F792F4E9F6}"/>
          </ac:spMkLst>
        </pc:spChg>
        <pc:spChg chg="del mod">
          <ac:chgData name="Francis de Jong" userId="18bb4ffc-b3f7-4a2f-94ca-301dae44069a" providerId="ADAL" clId="{AA17A3ED-123D-4F6F-84EC-41C7F4F6BD21}" dt="2022-09-06T11:59:54.809" v="82" actId="478"/>
          <ac:spMkLst>
            <pc:docMk/>
            <pc:sldMk cId="3817244217" sldId="335"/>
            <ac:spMk id="8" creationId="{EF6C9391-DEF6-4963-9BFA-D6F792F4E9F6}"/>
          </ac:spMkLst>
        </pc:spChg>
      </pc:sldChg>
      <pc:sldChg chg="ord">
        <pc:chgData name="Francis de Jong" userId="18bb4ffc-b3f7-4a2f-94ca-301dae44069a" providerId="ADAL" clId="{AA17A3ED-123D-4F6F-84EC-41C7F4F6BD21}" dt="2022-09-06T11:58:23.300" v="77"/>
        <pc:sldMkLst>
          <pc:docMk/>
          <pc:sldMk cId="1497037918" sldId="337"/>
        </pc:sldMkLst>
      </pc:sldChg>
      <pc:sldChg chg="modSp mod">
        <pc:chgData name="Francis de Jong" userId="18bb4ffc-b3f7-4a2f-94ca-301dae44069a" providerId="ADAL" clId="{AA17A3ED-123D-4F6F-84EC-41C7F4F6BD21}" dt="2022-09-06T12:04:36.743" v="125" actId="207"/>
        <pc:sldMkLst>
          <pc:docMk/>
          <pc:sldMk cId="1121594507" sldId="341"/>
        </pc:sldMkLst>
        <pc:spChg chg="mod">
          <ac:chgData name="Francis de Jong" userId="18bb4ffc-b3f7-4a2f-94ca-301dae44069a" providerId="ADAL" clId="{AA17A3ED-123D-4F6F-84EC-41C7F4F6BD21}" dt="2022-09-06T12:04:36.743" v="125" actId="207"/>
          <ac:spMkLst>
            <pc:docMk/>
            <pc:sldMk cId="1121594507" sldId="341"/>
            <ac:spMk id="4" creationId="{EF6C9391-DEF6-4963-9BFA-D6F792F4E9F6}"/>
          </ac:spMkLst>
        </pc:spChg>
      </pc:sldChg>
      <pc:sldChg chg="del">
        <pc:chgData name="Francis de Jong" userId="18bb4ffc-b3f7-4a2f-94ca-301dae44069a" providerId="ADAL" clId="{AA17A3ED-123D-4F6F-84EC-41C7F4F6BD21}" dt="2022-09-06T11:51:57.318" v="0" actId="47"/>
        <pc:sldMkLst>
          <pc:docMk/>
          <pc:sldMk cId="2389318562" sldId="342"/>
        </pc:sldMkLst>
      </pc:sldChg>
      <pc:sldChg chg="new del">
        <pc:chgData name="Francis de Jong" userId="18bb4ffc-b3f7-4a2f-94ca-301dae44069a" providerId="ADAL" clId="{AA17A3ED-123D-4F6F-84EC-41C7F4F6BD21}" dt="2022-09-06T11:55:43.150" v="29" actId="47"/>
        <pc:sldMkLst>
          <pc:docMk/>
          <pc:sldMk cId="3646380579" sldId="342"/>
        </pc:sldMkLst>
      </pc:sldChg>
      <pc:sldChg chg="new del">
        <pc:chgData name="Francis de Jong" userId="18bb4ffc-b3f7-4a2f-94ca-301dae44069a" providerId="ADAL" clId="{AA17A3ED-123D-4F6F-84EC-41C7F4F6BD21}" dt="2022-09-06T11:55:46.932" v="30" actId="47"/>
        <pc:sldMkLst>
          <pc:docMk/>
          <pc:sldMk cId="1320257228" sldId="343"/>
        </pc:sldMkLst>
      </pc:sldChg>
      <pc:sldChg chg="modSp add del mod">
        <pc:chgData name="Francis de Jong" userId="18bb4ffc-b3f7-4a2f-94ca-301dae44069a" providerId="ADAL" clId="{AA17A3ED-123D-4F6F-84EC-41C7F4F6BD21}" dt="2022-09-06T11:55:48.765" v="31" actId="47"/>
        <pc:sldMkLst>
          <pc:docMk/>
          <pc:sldMk cId="2711937124" sldId="344"/>
        </pc:sldMkLst>
        <pc:spChg chg="mod">
          <ac:chgData name="Francis de Jong" userId="18bb4ffc-b3f7-4a2f-94ca-301dae44069a" providerId="ADAL" clId="{AA17A3ED-123D-4F6F-84EC-41C7F4F6BD21}" dt="2022-09-06T11:54:04.909" v="20" actId="6549"/>
          <ac:spMkLst>
            <pc:docMk/>
            <pc:sldMk cId="2711937124" sldId="344"/>
            <ac:spMk id="2" creationId="{C1315785-B52A-DC1A-C5E2-8414F5F82072}"/>
          </ac:spMkLst>
        </pc:spChg>
      </pc:sldChg>
    </pc:docChg>
  </pc:docChgLst>
  <pc:docChgLst>
    <pc:chgData name="Francis de Jong" userId="S::f.dejong@alwel.nl::18bb4ffc-b3f7-4a2f-94ca-301dae44069a" providerId="AD" clId="Web-{7E7BD852-5F34-C65D-D6A6-10343BBBCD0F}"/>
    <pc:docChg chg="delSld modSld">
      <pc:chgData name="Francis de Jong" userId="S::f.dejong@alwel.nl::18bb4ffc-b3f7-4a2f-94ca-301dae44069a" providerId="AD" clId="Web-{7E7BD852-5F34-C65D-D6A6-10343BBBCD0F}" dt="2022-09-07T14:33:47.033" v="2"/>
      <pc:docMkLst>
        <pc:docMk/>
      </pc:docMkLst>
      <pc:sldChg chg="modSp">
        <pc:chgData name="Francis de Jong" userId="S::f.dejong@alwel.nl::18bb4ffc-b3f7-4a2f-94ca-301dae44069a" providerId="AD" clId="Web-{7E7BD852-5F34-C65D-D6A6-10343BBBCD0F}" dt="2022-09-07T14:33:41.689" v="1" actId="20577"/>
        <pc:sldMkLst>
          <pc:docMk/>
          <pc:sldMk cId="3911910163" sldId="304"/>
        </pc:sldMkLst>
        <pc:spChg chg="mod">
          <ac:chgData name="Francis de Jong" userId="S::f.dejong@alwel.nl::18bb4ffc-b3f7-4a2f-94ca-301dae44069a" providerId="AD" clId="Web-{7E7BD852-5F34-C65D-D6A6-10343BBBCD0F}" dt="2022-09-07T14:33:41.689" v="1" actId="20577"/>
          <ac:spMkLst>
            <pc:docMk/>
            <pc:sldMk cId="3911910163" sldId="304"/>
            <ac:spMk id="2" creationId="{00000000-0000-0000-0000-000000000000}"/>
          </ac:spMkLst>
        </pc:spChg>
      </pc:sldChg>
      <pc:sldChg chg="del">
        <pc:chgData name="Francis de Jong" userId="S::f.dejong@alwel.nl::18bb4ffc-b3f7-4a2f-94ca-301dae44069a" providerId="AD" clId="Web-{7E7BD852-5F34-C65D-D6A6-10343BBBCD0F}" dt="2022-09-07T14:33:47.033" v="2"/>
        <pc:sldMkLst>
          <pc:docMk/>
          <pc:sldMk cId="3469885380" sldId="342"/>
        </pc:sldMkLst>
      </pc:sldChg>
    </pc:docChg>
  </pc:docChgLst>
  <pc:docChgLst>
    <pc:chgData name="Francis de Jong" userId="S::f.dejong@alwel.nl::18bb4ffc-b3f7-4a2f-94ca-301dae44069a" providerId="AD" clId="Web-{96FAB626-2575-79D8-D949-8D9C664B6BA8}"/>
    <pc:docChg chg="addSld delSld modSld">
      <pc:chgData name="Francis de Jong" userId="S::f.dejong@alwel.nl::18bb4ffc-b3f7-4a2f-94ca-301dae44069a" providerId="AD" clId="Web-{96FAB626-2575-79D8-D949-8D9C664B6BA8}" dt="2022-09-06T09:41:18.340" v="218" actId="1076"/>
      <pc:docMkLst>
        <pc:docMk/>
      </pc:docMkLst>
      <pc:sldChg chg="modSp">
        <pc:chgData name="Francis de Jong" userId="S::f.dejong@alwel.nl::18bb4ffc-b3f7-4a2f-94ca-301dae44069a" providerId="AD" clId="Web-{96FAB626-2575-79D8-D949-8D9C664B6BA8}" dt="2022-09-06T09:34:12.654" v="85" actId="20577"/>
        <pc:sldMkLst>
          <pc:docMk/>
          <pc:sldMk cId="3115791618" sldId="292"/>
        </pc:sldMkLst>
        <pc:spChg chg="mod">
          <ac:chgData name="Francis de Jong" userId="S::f.dejong@alwel.nl::18bb4ffc-b3f7-4a2f-94ca-301dae44069a" providerId="AD" clId="Web-{96FAB626-2575-79D8-D949-8D9C664B6BA8}" dt="2022-09-06T09:34:12.654" v="85" actId="20577"/>
          <ac:spMkLst>
            <pc:docMk/>
            <pc:sldMk cId="3115791618" sldId="292"/>
            <ac:spMk id="4" creationId="{EF6C9391-DEF6-4963-9BFA-D6F792F4E9F6}"/>
          </ac:spMkLst>
        </pc:spChg>
      </pc:sldChg>
      <pc:sldChg chg="delSp modSp">
        <pc:chgData name="Francis de Jong" userId="S::f.dejong@alwel.nl::18bb4ffc-b3f7-4a2f-94ca-301dae44069a" providerId="AD" clId="Web-{96FAB626-2575-79D8-D949-8D9C664B6BA8}" dt="2022-09-06T09:39:47.603" v="197" actId="20577"/>
        <pc:sldMkLst>
          <pc:docMk/>
          <pc:sldMk cId="2163773867" sldId="327"/>
        </pc:sldMkLst>
        <pc:spChg chg="mod">
          <ac:chgData name="Francis de Jong" userId="S::f.dejong@alwel.nl::18bb4ffc-b3f7-4a2f-94ca-301dae44069a" providerId="AD" clId="Web-{96FAB626-2575-79D8-D949-8D9C664B6BA8}" dt="2022-09-06T09:39:47.603" v="197" actId="20577"/>
          <ac:spMkLst>
            <pc:docMk/>
            <pc:sldMk cId="2163773867" sldId="327"/>
            <ac:spMk id="2" creationId="{A0D77154-6601-0842-26A2-EC18B9DB8274}"/>
          </ac:spMkLst>
        </pc:spChg>
        <pc:picChg chg="del">
          <ac:chgData name="Francis de Jong" userId="S::f.dejong@alwel.nl::18bb4ffc-b3f7-4a2f-94ca-301dae44069a" providerId="AD" clId="Web-{96FAB626-2575-79D8-D949-8D9C664B6BA8}" dt="2022-09-06T09:39:06.164" v="176"/>
          <ac:picMkLst>
            <pc:docMk/>
            <pc:sldMk cId="2163773867" sldId="327"/>
            <ac:picMk id="4" creationId="{73CDBA81-CCBE-FA2F-18F4-984C7091E9EF}"/>
          </ac:picMkLst>
        </pc:picChg>
      </pc:sldChg>
      <pc:sldChg chg="modSp">
        <pc:chgData name="Francis de Jong" userId="S::f.dejong@alwel.nl::18bb4ffc-b3f7-4a2f-94ca-301dae44069a" providerId="AD" clId="Web-{96FAB626-2575-79D8-D949-8D9C664B6BA8}" dt="2022-09-06T09:36:28.862" v="143" actId="20577"/>
        <pc:sldMkLst>
          <pc:docMk/>
          <pc:sldMk cId="2281904724" sldId="329"/>
        </pc:sldMkLst>
        <pc:spChg chg="mod">
          <ac:chgData name="Francis de Jong" userId="S::f.dejong@alwel.nl::18bb4ffc-b3f7-4a2f-94ca-301dae44069a" providerId="AD" clId="Web-{96FAB626-2575-79D8-D949-8D9C664B6BA8}" dt="2022-09-06T09:36:28.862" v="143" actId="20577"/>
          <ac:spMkLst>
            <pc:docMk/>
            <pc:sldMk cId="2281904724" sldId="329"/>
            <ac:spMk id="2" creationId="{00000000-0000-0000-0000-000000000000}"/>
          </ac:spMkLst>
        </pc:spChg>
      </pc:sldChg>
      <pc:sldChg chg="del">
        <pc:chgData name="Francis de Jong" userId="S::f.dejong@alwel.nl::18bb4ffc-b3f7-4a2f-94ca-301dae44069a" providerId="AD" clId="Web-{96FAB626-2575-79D8-D949-8D9C664B6BA8}" dt="2022-09-06T09:32:48.136" v="1"/>
        <pc:sldMkLst>
          <pc:docMk/>
          <pc:sldMk cId="239792413" sldId="334"/>
        </pc:sldMkLst>
      </pc:sldChg>
      <pc:sldChg chg="modSp add">
        <pc:chgData name="Francis de Jong" userId="S::f.dejong@alwel.nl::18bb4ffc-b3f7-4a2f-94ca-301dae44069a" providerId="AD" clId="Web-{96FAB626-2575-79D8-D949-8D9C664B6BA8}" dt="2022-09-06T09:33:35.809" v="58" actId="20577"/>
        <pc:sldMkLst>
          <pc:docMk/>
          <pc:sldMk cId="3817244217" sldId="335"/>
        </pc:sldMkLst>
        <pc:spChg chg="mod">
          <ac:chgData name="Francis de Jong" userId="S::f.dejong@alwel.nl::18bb4ffc-b3f7-4a2f-94ca-301dae44069a" providerId="AD" clId="Web-{96FAB626-2575-79D8-D949-8D9C664B6BA8}" dt="2022-09-06T09:33:35.809" v="58" actId="20577"/>
          <ac:spMkLst>
            <pc:docMk/>
            <pc:sldMk cId="3817244217" sldId="335"/>
            <ac:spMk id="4" creationId="{EF6C9391-DEF6-4963-9BFA-D6F792F4E9F6}"/>
          </ac:spMkLst>
        </pc:spChg>
      </pc:sldChg>
      <pc:sldChg chg="new del">
        <pc:chgData name="Francis de Jong" userId="S::f.dejong@alwel.nl::18bb4ffc-b3f7-4a2f-94ca-301dae44069a" providerId="AD" clId="Web-{96FAB626-2575-79D8-D949-8D9C664B6BA8}" dt="2022-09-06T09:38:59.664" v="175"/>
        <pc:sldMkLst>
          <pc:docMk/>
          <pc:sldMk cId="3558260904" sldId="336"/>
        </pc:sldMkLst>
      </pc:sldChg>
      <pc:sldChg chg="modSp add replId">
        <pc:chgData name="Francis de Jong" userId="S::f.dejong@alwel.nl::18bb4ffc-b3f7-4a2f-94ca-301dae44069a" providerId="AD" clId="Web-{96FAB626-2575-79D8-D949-8D9C664B6BA8}" dt="2022-09-06T09:41:18.340" v="218" actId="1076"/>
        <pc:sldMkLst>
          <pc:docMk/>
          <pc:sldMk cId="1497037918" sldId="337"/>
        </pc:sldMkLst>
        <pc:spChg chg="mod">
          <ac:chgData name="Francis de Jong" userId="S::f.dejong@alwel.nl::18bb4ffc-b3f7-4a2f-94ca-301dae44069a" providerId="AD" clId="Web-{96FAB626-2575-79D8-D949-8D9C664B6BA8}" dt="2022-09-06T09:40:16.963" v="211" actId="20577"/>
          <ac:spMkLst>
            <pc:docMk/>
            <pc:sldMk cId="1497037918" sldId="337"/>
            <ac:spMk id="2" creationId="{A0D77154-6601-0842-26A2-EC18B9DB8274}"/>
          </ac:spMkLst>
        </pc:spChg>
        <pc:picChg chg="mod">
          <ac:chgData name="Francis de Jong" userId="S::f.dejong@alwel.nl::18bb4ffc-b3f7-4a2f-94ca-301dae44069a" providerId="AD" clId="Web-{96FAB626-2575-79D8-D949-8D9C664B6BA8}" dt="2022-09-06T09:41:18.340" v="218" actId="1076"/>
          <ac:picMkLst>
            <pc:docMk/>
            <pc:sldMk cId="1497037918" sldId="337"/>
            <ac:picMk id="4" creationId="{73CDBA81-CCBE-FA2F-18F4-984C7091E9EF}"/>
          </ac:picMkLst>
        </pc:picChg>
      </pc:sldChg>
    </pc:docChg>
  </pc:docChgLst>
  <pc:docChgLst>
    <pc:chgData name="Francis de Jong" userId="S::f.dejong@alwel.nl::18bb4ffc-b3f7-4a2f-94ca-301dae44069a" providerId="AD" clId="Web-{0BF71765-21D7-8C69-699D-1471C70BEF07}"/>
    <pc:docChg chg="modSld">
      <pc:chgData name="Francis de Jong" userId="S::f.dejong@alwel.nl::18bb4ffc-b3f7-4a2f-94ca-301dae44069a" providerId="AD" clId="Web-{0BF71765-21D7-8C69-699D-1471C70BEF07}" dt="2022-09-06T10:06:55.400" v="5" actId="20577"/>
      <pc:docMkLst>
        <pc:docMk/>
      </pc:docMkLst>
      <pc:sldChg chg="modSp modCm">
        <pc:chgData name="Francis de Jong" userId="S::f.dejong@alwel.nl::18bb4ffc-b3f7-4a2f-94ca-301dae44069a" providerId="AD" clId="Web-{0BF71765-21D7-8C69-699D-1471C70BEF07}" dt="2022-09-06T10:06:55.400" v="5" actId="20577"/>
        <pc:sldMkLst>
          <pc:docMk/>
          <pc:sldMk cId="2774604812" sldId="318"/>
        </pc:sldMkLst>
        <pc:spChg chg="mod">
          <ac:chgData name="Francis de Jong" userId="S::f.dejong@alwel.nl::18bb4ffc-b3f7-4a2f-94ca-301dae44069a" providerId="AD" clId="Web-{0BF71765-21D7-8C69-699D-1471C70BEF07}" dt="2022-09-06T10:06:55.400" v="5" actId="20577"/>
          <ac:spMkLst>
            <pc:docMk/>
            <pc:sldMk cId="2774604812" sldId="318"/>
            <ac:spMk id="2" creationId="{00000000-0000-0000-0000-000000000000}"/>
          </ac:spMkLst>
        </pc:spChg>
      </pc:sldChg>
    </pc:docChg>
  </pc:docChgLst>
  <pc:docChgLst>
    <pc:chgData name="Francis de Jong" userId="S::f.dejong@alwel.nl::18bb4ffc-b3f7-4a2f-94ca-301dae44069a" providerId="AD" clId="Web-{A3CB097F-20E4-DF47-2CCE-70921B5F7684}"/>
    <pc:docChg chg="modSld">
      <pc:chgData name="Francis de Jong" userId="S::f.dejong@alwel.nl::18bb4ffc-b3f7-4a2f-94ca-301dae44069a" providerId="AD" clId="Web-{A3CB097F-20E4-DF47-2CCE-70921B5F7684}" dt="2022-09-06T10:25:24.858" v="5" actId="20577"/>
      <pc:docMkLst>
        <pc:docMk/>
      </pc:docMkLst>
      <pc:sldChg chg="modSp">
        <pc:chgData name="Francis de Jong" userId="S::f.dejong@alwel.nl::18bb4ffc-b3f7-4a2f-94ca-301dae44069a" providerId="AD" clId="Web-{A3CB097F-20E4-DF47-2CCE-70921B5F7684}" dt="2022-09-06T10:25:24.858" v="5" actId="20577"/>
        <pc:sldMkLst>
          <pc:docMk/>
          <pc:sldMk cId="1737052714" sldId="262"/>
        </pc:sldMkLst>
        <pc:spChg chg="mod">
          <ac:chgData name="Francis de Jong" userId="S::f.dejong@alwel.nl::18bb4ffc-b3f7-4a2f-94ca-301dae44069a" providerId="AD" clId="Web-{A3CB097F-20E4-DF47-2CCE-70921B5F7684}" dt="2022-09-06T10:25:24.858" v="5" actId="20577"/>
          <ac:spMkLst>
            <pc:docMk/>
            <pc:sldMk cId="1737052714" sldId="262"/>
            <ac:spMk id="4" creationId="{EF6C9391-DEF6-4963-9BFA-D6F792F4E9F6}"/>
          </ac:spMkLst>
        </pc:spChg>
      </pc:sldChg>
      <pc:sldChg chg="modSp">
        <pc:chgData name="Francis de Jong" userId="S::f.dejong@alwel.nl::18bb4ffc-b3f7-4a2f-94ca-301dae44069a" providerId="AD" clId="Web-{A3CB097F-20E4-DF47-2CCE-70921B5F7684}" dt="2022-09-06T10:25:01.341" v="1" actId="20577"/>
        <pc:sldMkLst>
          <pc:docMk/>
          <pc:sldMk cId="568134784" sldId="333"/>
        </pc:sldMkLst>
        <pc:spChg chg="mod">
          <ac:chgData name="Francis de Jong" userId="S::f.dejong@alwel.nl::18bb4ffc-b3f7-4a2f-94ca-301dae44069a" providerId="AD" clId="Web-{A3CB097F-20E4-DF47-2CCE-70921B5F7684}" dt="2022-09-06T10:25:01.341" v="1" actId="20577"/>
          <ac:spMkLst>
            <pc:docMk/>
            <pc:sldMk cId="568134784" sldId="333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lwel.sharepoint.com/sites/StrategieenWaardesturing/Shared%20Documents/Communicatie/Klantdienstverlening/Huurderspanel%20-%20MWM2/2022/Etten-Leur%20-%20Grauwe%20Polder/Resultaten%20enquete_juli%202022_incl%20woningtyp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'Type woningen'!$B$10</c:f>
              <c:strCache>
                <c:ptCount val="1"/>
                <c:pt idx="0">
                  <c:v>Aantal van WONINGTYPE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67-4DF5-83CB-8ADA0A9807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67-4DF5-83CB-8ADA0A9807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67-4DF5-83CB-8ADA0A9807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67-4DF5-83CB-8ADA0A9807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'Type woningen'!$A$11:$A$14</c:f>
              <c:strCache>
                <c:ptCount val="4"/>
                <c:pt idx="0">
                  <c:v>type 103 bg</c:v>
                </c:pt>
                <c:pt idx="1">
                  <c:v>type 103 boven</c:v>
                </c:pt>
                <c:pt idx="2">
                  <c:v>type 108 bg</c:v>
                </c:pt>
                <c:pt idx="3">
                  <c:v>type 108 boven</c:v>
                </c:pt>
              </c:strCache>
              <c:extLst/>
            </c:strRef>
          </c:cat>
          <c:val>
            <c:numRef>
              <c:f>'Type woningen'!$B$11:$B$14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167-4DF5-83CB-8ADA0A980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6" y="1219200"/>
            <a:ext cx="12201525" cy="5646057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286375">
                <a:moveTo>
                  <a:pt x="0" y="0"/>
                </a:moveTo>
                <a:lnTo>
                  <a:pt x="12201525" y="5277457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0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-9525" y="-9525"/>
            <a:ext cx="12211050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6862763">
                <a:moveTo>
                  <a:pt x="0" y="1552575"/>
                </a:moveTo>
                <a:lnTo>
                  <a:pt x="12206287" y="6862763"/>
                </a:lnTo>
                <a:cubicBezTo>
                  <a:pt x="12207875" y="4575175"/>
                  <a:pt x="12209462" y="2287588"/>
                  <a:pt x="12211050" y="0"/>
                </a:cubicBezTo>
                <a:lnTo>
                  <a:pt x="9525" y="0"/>
                </a:lnTo>
                <a:lnTo>
                  <a:pt x="0" y="1552575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0511DF7E-40D7-4B3B-8AF1-73C6F04CC9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0551716-82B7-4BFC-A7D7-D53BE4EF3B9F}"/>
              </a:ext>
            </a:extLst>
          </p:cNvPr>
          <p:cNvSpPr>
            <a:spLocks/>
          </p:cNvSpPr>
          <p:nvPr userDrawn="1"/>
        </p:nvSpPr>
        <p:spPr bwMode="auto">
          <a:xfrm>
            <a:off x="5110163" y="1816100"/>
            <a:ext cx="1939925" cy="1851025"/>
          </a:xfrm>
          <a:custGeom>
            <a:avLst/>
            <a:gdLst>
              <a:gd name="T0" fmla="*/ 648 w 2525"/>
              <a:gd name="T1" fmla="*/ 2407 h 2407"/>
              <a:gd name="T2" fmla="*/ 0 w 2525"/>
              <a:gd name="T3" fmla="*/ 1759 h 2407"/>
              <a:gd name="T4" fmla="*/ 0 w 2525"/>
              <a:gd name="T5" fmla="*/ 648 h 2407"/>
              <a:gd name="T6" fmla="*/ 648 w 2525"/>
              <a:gd name="T7" fmla="*/ 0 h 2407"/>
              <a:gd name="T8" fmla="*/ 1877 w 2525"/>
              <a:gd name="T9" fmla="*/ 0 h 2407"/>
              <a:gd name="T10" fmla="*/ 2525 w 2525"/>
              <a:gd name="T11" fmla="*/ 648 h 2407"/>
              <a:gd name="T12" fmla="*/ 2525 w 2525"/>
              <a:gd name="T13" fmla="*/ 1759 h 2407"/>
              <a:gd name="T14" fmla="*/ 1877 w 2525"/>
              <a:gd name="T15" fmla="*/ 2407 h 2407"/>
              <a:gd name="T16" fmla="*/ 648 w 2525"/>
              <a:gd name="T17" fmla="*/ 2407 h 2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5" h="2407">
                <a:moveTo>
                  <a:pt x="648" y="2407"/>
                </a:moveTo>
                <a:cubicBezTo>
                  <a:pt x="291" y="2407"/>
                  <a:pt x="0" y="2116"/>
                  <a:pt x="0" y="1759"/>
                </a:cubicBezTo>
                <a:cubicBezTo>
                  <a:pt x="0" y="648"/>
                  <a:pt x="0" y="648"/>
                  <a:pt x="0" y="648"/>
                </a:cubicBezTo>
                <a:cubicBezTo>
                  <a:pt x="0" y="291"/>
                  <a:pt x="291" y="0"/>
                  <a:pt x="648" y="0"/>
                </a:cubicBezTo>
                <a:cubicBezTo>
                  <a:pt x="1877" y="0"/>
                  <a:pt x="1877" y="0"/>
                  <a:pt x="1877" y="0"/>
                </a:cubicBezTo>
                <a:cubicBezTo>
                  <a:pt x="2235" y="0"/>
                  <a:pt x="2525" y="291"/>
                  <a:pt x="2525" y="648"/>
                </a:cubicBezTo>
                <a:cubicBezTo>
                  <a:pt x="2525" y="1759"/>
                  <a:pt x="2525" y="1759"/>
                  <a:pt x="2525" y="1759"/>
                </a:cubicBezTo>
                <a:cubicBezTo>
                  <a:pt x="2525" y="2116"/>
                  <a:pt x="2235" y="2407"/>
                  <a:pt x="1877" y="2407"/>
                </a:cubicBezTo>
                <a:lnTo>
                  <a:pt x="648" y="2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D3F08C8-F2C2-4D37-A078-1B233AA865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6988" y="2543175"/>
            <a:ext cx="298450" cy="336550"/>
          </a:xfrm>
          <a:custGeom>
            <a:avLst/>
            <a:gdLst>
              <a:gd name="T0" fmla="*/ 219 w 388"/>
              <a:gd name="T1" fmla="*/ 438 h 438"/>
              <a:gd name="T2" fmla="*/ 64 w 388"/>
              <a:gd name="T3" fmla="*/ 373 h 438"/>
              <a:gd name="T4" fmla="*/ 0 w 388"/>
              <a:gd name="T5" fmla="*/ 218 h 438"/>
              <a:gd name="T6" fmla="*/ 196 w 388"/>
              <a:gd name="T7" fmla="*/ 0 h 438"/>
              <a:gd name="T8" fmla="*/ 387 w 388"/>
              <a:gd name="T9" fmla="*/ 219 h 438"/>
              <a:gd name="T10" fmla="*/ 386 w 388"/>
              <a:gd name="T11" fmla="*/ 243 h 438"/>
              <a:gd name="T12" fmla="*/ 379 w 388"/>
              <a:gd name="T13" fmla="*/ 249 h 438"/>
              <a:gd name="T14" fmla="*/ 85 w 388"/>
              <a:gd name="T15" fmla="*/ 249 h 438"/>
              <a:gd name="T16" fmla="*/ 219 w 388"/>
              <a:gd name="T17" fmla="*/ 360 h 438"/>
              <a:gd name="T18" fmla="*/ 323 w 388"/>
              <a:gd name="T19" fmla="*/ 322 h 438"/>
              <a:gd name="T20" fmla="*/ 328 w 388"/>
              <a:gd name="T21" fmla="*/ 320 h 438"/>
              <a:gd name="T22" fmla="*/ 333 w 388"/>
              <a:gd name="T23" fmla="*/ 323 h 438"/>
              <a:gd name="T24" fmla="*/ 372 w 388"/>
              <a:gd name="T25" fmla="*/ 366 h 438"/>
              <a:gd name="T26" fmla="*/ 372 w 388"/>
              <a:gd name="T27" fmla="*/ 376 h 438"/>
              <a:gd name="T28" fmla="*/ 220 w 388"/>
              <a:gd name="T29" fmla="*/ 438 h 438"/>
              <a:gd name="T30" fmla="*/ 219 w 388"/>
              <a:gd name="T31" fmla="*/ 438 h 438"/>
              <a:gd name="T32" fmla="*/ 196 w 388"/>
              <a:gd name="T33" fmla="*/ 76 h 438"/>
              <a:gd name="T34" fmla="*/ 86 w 388"/>
              <a:gd name="T35" fmla="*/ 178 h 438"/>
              <a:gd name="T36" fmla="*/ 304 w 388"/>
              <a:gd name="T37" fmla="*/ 178 h 438"/>
              <a:gd name="T38" fmla="*/ 196 w 388"/>
              <a:gd name="T39" fmla="*/ 7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8" h="438">
                <a:moveTo>
                  <a:pt x="219" y="438"/>
                </a:moveTo>
                <a:cubicBezTo>
                  <a:pt x="161" y="438"/>
                  <a:pt x="106" y="415"/>
                  <a:pt x="64" y="373"/>
                </a:cubicBezTo>
                <a:cubicBezTo>
                  <a:pt x="23" y="332"/>
                  <a:pt x="0" y="277"/>
                  <a:pt x="0" y="218"/>
                </a:cubicBezTo>
                <a:cubicBezTo>
                  <a:pt x="1" y="75"/>
                  <a:pt x="99" y="0"/>
                  <a:pt x="196" y="0"/>
                </a:cubicBezTo>
                <a:cubicBezTo>
                  <a:pt x="292" y="0"/>
                  <a:pt x="388" y="68"/>
                  <a:pt x="387" y="219"/>
                </a:cubicBezTo>
                <a:cubicBezTo>
                  <a:pt x="387" y="227"/>
                  <a:pt x="387" y="235"/>
                  <a:pt x="386" y="243"/>
                </a:cubicBezTo>
                <a:cubicBezTo>
                  <a:pt x="386" y="247"/>
                  <a:pt x="383" y="249"/>
                  <a:pt x="379" y="249"/>
                </a:cubicBezTo>
                <a:cubicBezTo>
                  <a:pt x="85" y="249"/>
                  <a:pt x="85" y="249"/>
                  <a:pt x="85" y="249"/>
                </a:cubicBezTo>
                <a:cubicBezTo>
                  <a:pt x="98" y="313"/>
                  <a:pt x="155" y="360"/>
                  <a:pt x="219" y="360"/>
                </a:cubicBezTo>
                <a:cubicBezTo>
                  <a:pt x="257" y="360"/>
                  <a:pt x="295" y="346"/>
                  <a:pt x="323" y="322"/>
                </a:cubicBezTo>
                <a:cubicBezTo>
                  <a:pt x="324" y="321"/>
                  <a:pt x="326" y="320"/>
                  <a:pt x="328" y="320"/>
                </a:cubicBezTo>
                <a:cubicBezTo>
                  <a:pt x="330" y="320"/>
                  <a:pt x="332" y="321"/>
                  <a:pt x="333" y="323"/>
                </a:cubicBezTo>
                <a:cubicBezTo>
                  <a:pt x="372" y="366"/>
                  <a:pt x="372" y="366"/>
                  <a:pt x="372" y="366"/>
                </a:cubicBezTo>
                <a:cubicBezTo>
                  <a:pt x="375" y="369"/>
                  <a:pt x="375" y="374"/>
                  <a:pt x="372" y="376"/>
                </a:cubicBezTo>
                <a:cubicBezTo>
                  <a:pt x="329" y="417"/>
                  <a:pt x="277" y="438"/>
                  <a:pt x="220" y="438"/>
                </a:cubicBezTo>
                <a:lnTo>
                  <a:pt x="219" y="438"/>
                </a:lnTo>
                <a:close/>
                <a:moveTo>
                  <a:pt x="196" y="76"/>
                </a:moveTo>
                <a:cubicBezTo>
                  <a:pt x="131" y="76"/>
                  <a:pt x="97" y="127"/>
                  <a:pt x="86" y="178"/>
                </a:cubicBezTo>
                <a:cubicBezTo>
                  <a:pt x="304" y="178"/>
                  <a:pt x="304" y="178"/>
                  <a:pt x="304" y="178"/>
                </a:cubicBezTo>
                <a:cubicBezTo>
                  <a:pt x="294" y="108"/>
                  <a:pt x="243" y="76"/>
                  <a:pt x="196" y="76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621D77-EFFD-4597-B768-4B06F21F65EB}"/>
              </a:ext>
            </a:extLst>
          </p:cNvPr>
          <p:cNvSpPr>
            <a:spLocks/>
          </p:cNvSpPr>
          <p:nvPr userDrawn="1"/>
        </p:nvSpPr>
        <p:spPr bwMode="auto">
          <a:xfrm>
            <a:off x="5770563" y="2409825"/>
            <a:ext cx="122237" cy="469900"/>
          </a:xfrm>
          <a:custGeom>
            <a:avLst/>
            <a:gdLst>
              <a:gd name="T0" fmla="*/ 100 w 160"/>
              <a:gd name="T1" fmla="*/ 612 h 612"/>
              <a:gd name="T2" fmla="*/ 0 w 160"/>
              <a:gd name="T3" fmla="*/ 515 h 612"/>
              <a:gd name="T4" fmla="*/ 1 w 160"/>
              <a:gd name="T5" fmla="*/ 7 h 612"/>
              <a:gd name="T6" fmla="*/ 3 w 160"/>
              <a:gd name="T7" fmla="*/ 2 h 612"/>
              <a:gd name="T8" fmla="*/ 8 w 160"/>
              <a:gd name="T9" fmla="*/ 0 h 612"/>
              <a:gd name="T10" fmla="*/ 74 w 160"/>
              <a:gd name="T11" fmla="*/ 0 h 612"/>
              <a:gd name="T12" fmla="*/ 81 w 160"/>
              <a:gd name="T13" fmla="*/ 7 h 612"/>
              <a:gd name="T14" fmla="*/ 80 w 160"/>
              <a:gd name="T15" fmla="*/ 493 h 612"/>
              <a:gd name="T16" fmla="*/ 118 w 160"/>
              <a:gd name="T17" fmla="*/ 540 h 612"/>
              <a:gd name="T18" fmla="*/ 120 w 160"/>
              <a:gd name="T19" fmla="*/ 540 h 612"/>
              <a:gd name="T20" fmla="*/ 152 w 160"/>
              <a:gd name="T21" fmla="*/ 537 h 612"/>
              <a:gd name="T22" fmla="*/ 153 w 160"/>
              <a:gd name="T23" fmla="*/ 537 h 612"/>
              <a:gd name="T24" fmla="*/ 157 w 160"/>
              <a:gd name="T25" fmla="*/ 539 h 612"/>
              <a:gd name="T26" fmla="*/ 160 w 160"/>
              <a:gd name="T27" fmla="*/ 544 h 612"/>
              <a:gd name="T28" fmla="*/ 160 w 160"/>
              <a:gd name="T29" fmla="*/ 597 h 612"/>
              <a:gd name="T30" fmla="*/ 155 w 160"/>
              <a:gd name="T31" fmla="*/ 604 h 612"/>
              <a:gd name="T32" fmla="*/ 101 w 160"/>
              <a:gd name="T33" fmla="*/ 612 h 612"/>
              <a:gd name="T34" fmla="*/ 100 w 160"/>
              <a:gd name="T3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612">
                <a:moveTo>
                  <a:pt x="100" y="612"/>
                </a:moveTo>
                <a:cubicBezTo>
                  <a:pt x="38" y="612"/>
                  <a:pt x="0" y="575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3"/>
                  <a:pt x="80" y="493"/>
                  <a:pt x="80" y="493"/>
                </a:cubicBezTo>
                <a:cubicBezTo>
                  <a:pt x="80" y="532"/>
                  <a:pt x="95" y="540"/>
                  <a:pt x="118" y="540"/>
                </a:cubicBezTo>
                <a:cubicBezTo>
                  <a:pt x="120" y="540"/>
                  <a:pt x="120" y="540"/>
                  <a:pt x="120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7"/>
                  <a:pt x="160" y="597"/>
                  <a:pt x="160" y="597"/>
                </a:cubicBezTo>
                <a:cubicBezTo>
                  <a:pt x="160" y="600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cubicBezTo>
                  <a:pt x="101" y="612"/>
                  <a:pt x="100" y="612"/>
                  <a:pt x="100" y="612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F3F1FC13-9B6E-4255-8D0F-1505347471B2}"/>
              </a:ext>
            </a:extLst>
          </p:cNvPr>
          <p:cNvSpPr>
            <a:spLocks/>
          </p:cNvSpPr>
          <p:nvPr userDrawn="1"/>
        </p:nvSpPr>
        <p:spPr bwMode="auto">
          <a:xfrm>
            <a:off x="6729413" y="2408238"/>
            <a:ext cx="123825" cy="469900"/>
          </a:xfrm>
          <a:custGeom>
            <a:avLst/>
            <a:gdLst>
              <a:gd name="T0" fmla="*/ 99 w 160"/>
              <a:gd name="T1" fmla="*/ 612 h 612"/>
              <a:gd name="T2" fmla="*/ 26 w 160"/>
              <a:gd name="T3" fmla="*/ 586 h 612"/>
              <a:gd name="T4" fmla="*/ 0 w 160"/>
              <a:gd name="T5" fmla="*/ 515 h 612"/>
              <a:gd name="T6" fmla="*/ 1 w 160"/>
              <a:gd name="T7" fmla="*/ 7 h 612"/>
              <a:gd name="T8" fmla="*/ 3 w 160"/>
              <a:gd name="T9" fmla="*/ 2 h 612"/>
              <a:gd name="T10" fmla="*/ 8 w 160"/>
              <a:gd name="T11" fmla="*/ 0 h 612"/>
              <a:gd name="T12" fmla="*/ 74 w 160"/>
              <a:gd name="T13" fmla="*/ 0 h 612"/>
              <a:gd name="T14" fmla="*/ 81 w 160"/>
              <a:gd name="T15" fmla="*/ 7 h 612"/>
              <a:gd name="T16" fmla="*/ 80 w 160"/>
              <a:gd name="T17" fmla="*/ 494 h 612"/>
              <a:gd name="T18" fmla="*/ 89 w 160"/>
              <a:gd name="T19" fmla="*/ 530 h 612"/>
              <a:gd name="T20" fmla="*/ 118 w 160"/>
              <a:gd name="T21" fmla="*/ 540 h 612"/>
              <a:gd name="T22" fmla="*/ 119 w 160"/>
              <a:gd name="T23" fmla="*/ 540 h 612"/>
              <a:gd name="T24" fmla="*/ 152 w 160"/>
              <a:gd name="T25" fmla="*/ 537 h 612"/>
              <a:gd name="T26" fmla="*/ 153 w 160"/>
              <a:gd name="T27" fmla="*/ 537 h 612"/>
              <a:gd name="T28" fmla="*/ 157 w 160"/>
              <a:gd name="T29" fmla="*/ 539 h 612"/>
              <a:gd name="T30" fmla="*/ 160 w 160"/>
              <a:gd name="T31" fmla="*/ 544 h 612"/>
              <a:gd name="T32" fmla="*/ 160 w 160"/>
              <a:gd name="T33" fmla="*/ 598 h 612"/>
              <a:gd name="T34" fmla="*/ 155 w 160"/>
              <a:gd name="T35" fmla="*/ 604 h 612"/>
              <a:gd name="T36" fmla="*/ 101 w 160"/>
              <a:gd name="T37" fmla="*/ 612 h 612"/>
              <a:gd name="T38" fmla="*/ 99 w 160"/>
              <a:gd name="T3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612">
                <a:moveTo>
                  <a:pt x="99" y="612"/>
                </a:moveTo>
                <a:cubicBezTo>
                  <a:pt x="69" y="612"/>
                  <a:pt x="44" y="603"/>
                  <a:pt x="26" y="586"/>
                </a:cubicBezTo>
                <a:cubicBezTo>
                  <a:pt x="9" y="569"/>
                  <a:pt x="0" y="544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4"/>
                  <a:pt x="80" y="494"/>
                  <a:pt x="80" y="494"/>
                </a:cubicBezTo>
                <a:cubicBezTo>
                  <a:pt x="80" y="511"/>
                  <a:pt x="83" y="523"/>
                  <a:pt x="89" y="530"/>
                </a:cubicBezTo>
                <a:cubicBezTo>
                  <a:pt x="95" y="537"/>
                  <a:pt x="104" y="540"/>
                  <a:pt x="118" y="540"/>
                </a:cubicBezTo>
                <a:cubicBezTo>
                  <a:pt x="119" y="540"/>
                  <a:pt x="119" y="540"/>
                  <a:pt x="119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8"/>
                  <a:pt x="160" y="598"/>
                  <a:pt x="160" y="598"/>
                </a:cubicBezTo>
                <a:cubicBezTo>
                  <a:pt x="160" y="601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lnTo>
                  <a:pt x="99" y="61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BFCE8D9-8DAC-4020-BB1C-4A547E0FDF72}"/>
              </a:ext>
            </a:extLst>
          </p:cNvPr>
          <p:cNvSpPr>
            <a:spLocks/>
          </p:cNvSpPr>
          <p:nvPr userDrawn="1"/>
        </p:nvSpPr>
        <p:spPr bwMode="auto">
          <a:xfrm>
            <a:off x="5903913" y="2546350"/>
            <a:ext cx="452437" cy="331787"/>
          </a:xfrm>
          <a:custGeom>
            <a:avLst/>
            <a:gdLst>
              <a:gd name="T0" fmla="*/ 384 w 590"/>
              <a:gd name="T1" fmla="*/ 432 h 432"/>
              <a:gd name="T2" fmla="*/ 378 w 590"/>
              <a:gd name="T3" fmla="*/ 426 h 432"/>
              <a:gd name="T4" fmla="*/ 295 w 590"/>
              <a:gd name="T5" fmla="*/ 93 h 432"/>
              <a:gd name="T6" fmla="*/ 211 w 590"/>
              <a:gd name="T7" fmla="*/ 426 h 432"/>
              <a:gd name="T8" fmla="*/ 204 w 590"/>
              <a:gd name="T9" fmla="*/ 431 h 432"/>
              <a:gd name="T10" fmla="*/ 117 w 590"/>
              <a:gd name="T11" fmla="*/ 431 h 432"/>
              <a:gd name="T12" fmla="*/ 110 w 590"/>
              <a:gd name="T13" fmla="*/ 426 h 432"/>
              <a:gd name="T14" fmla="*/ 1 w 590"/>
              <a:gd name="T15" fmla="*/ 9 h 432"/>
              <a:gd name="T16" fmla="*/ 2 w 590"/>
              <a:gd name="T17" fmla="*/ 3 h 432"/>
              <a:gd name="T18" fmla="*/ 8 w 590"/>
              <a:gd name="T19" fmla="*/ 0 h 432"/>
              <a:gd name="T20" fmla="*/ 72 w 590"/>
              <a:gd name="T21" fmla="*/ 0 h 432"/>
              <a:gd name="T22" fmla="*/ 79 w 590"/>
              <a:gd name="T23" fmla="*/ 6 h 432"/>
              <a:gd name="T24" fmla="*/ 136 w 590"/>
              <a:gd name="T25" fmla="*/ 236 h 432"/>
              <a:gd name="T26" fmla="*/ 162 w 590"/>
              <a:gd name="T27" fmla="*/ 343 h 432"/>
              <a:gd name="T28" fmla="*/ 184 w 590"/>
              <a:gd name="T29" fmla="*/ 252 h 432"/>
              <a:gd name="T30" fmla="*/ 247 w 590"/>
              <a:gd name="T31" fmla="*/ 6 h 432"/>
              <a:gd name="T32" fmla="*/ 254 w 590"/>
              <a:gd name="T33" fmla="*/ 1 h 432"/>
              <a:gd name="T34" fmla="*/ 337 w 590"/>
              <a:gd name="T35" fmla="*/ 1 h 432"/>
              <a:gd name="T36" fmla="*/ 343 w 590"/>
              <a:gd name="T37" fmla="*/ 6 h 432"/>
              <a:gd name="T38" fmla="*/ 406 w 590"/>
              <a:gd name="T39" fmla="*/ 252 h 432"/>
              <a:gd name="T40" fmla="*/ 427 w 590"/>
              <a:gd name="T41" fmla="*/ 344 h 432"/>
              <a:gd name="T42" fmla="*/ 453 w 590"/>
              <a:gd name="T43" fmla="*/ 236 h 432"/>
              <a:gd name="T44" fmla="*/ 512 w 590"/>
              <a:gd name="T45" fmla="*/ 7 h 432"/>
              <a:gd name="T46" fmla="*/ 519 w 590"/>
              <a:gd name="T47" fmla="*/ 1 h 432"/>
              <a:gd name="T48" fmla="*/ 583 w 590"/>
              <a:gd name="T49" fmla="*/ 1 h 432"/>
              <a:gd name="T50" fmla="*/ 588 w 590"/>
              <a:gd name="T51" fmla="*/ 4 h 432"/>
              <a:gd name="T52" fmla="*/ 589 w 590"/>
              <a:gd name="T53" fmla="*/ 10 h 432"/>
              <a:gd name="T54" fmla="*/ 478 w 590"/>
              <a:gd name="T55" fmla="*/ 427 h 432"/>
              <a:gd name="T56" fmla="*/ 471 w 590"/>
              <a:gd name="T57" fmla="*/ 432 h 432"/>
              <a:gd name="T58" fmla="*/ 384 w 590"/>
              <a:gd name="T5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0" h="432">
                <a:moveTo>
                  <a:pt x="384" y="432"/>
                </a:moveTo>
                <a:cubicBezTo>
                  <a:pt x="381" y="432"/>
                  <a:pt x="378" y="430"/>
                  <a:pt x="378" y="426"/>
                </a:cubicBezTo>
                <a:cubicBezTo>
                  <a:pt x="295" y="93"/>
                  <a:pt x="295" y="93"/>
                  <a:pt x="295" y="93"/>
                </a:cubicBezTo>
                <a:cubicBezTo>
                  <a:pt x="211" y="426"/>
                  <a:pt x="211" y="426"/>
                  <a:pt x="211" y="426"/>
                </a:cubicBezTo>
                <a:cubicBezTo>
                  <a:pt x="210" y="429"/>
                  <a:pt x="207" y="431"/>
                  <a:pt x="204" y="431"/>
                </a:cubicBezTo>
                <a:cubicBezTo>
                  <a:pt x="117" y="431"/>
                  <a:pt x="117" y="431"/>
                  <a:pt x="117" y="431"/>
                </a:cubicBezTo>
                <a:cubicBezTo>
                  <a:pt x="114" y="431"/>
                  <a:pt x="111" y="429"/>
                  <a:pt x="110" y="426"/>
                </a:cubicBezTo>
                <a:cubicBezTo>
                  <a:pt x="1" y="9"/>
                  <a:pt x="1" y="9"/>
                  <a:pt x="1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5" y="0"/>
                  <a:pt x="78" y="3"/>
                  <a:pt x="79" y="6"/>
                </a:cubicBezTo>
                <a:cubicBezTo>
                  <a:pt x="136" y="236"/>
                  <a:pt x="136" y="236"/>
                  <a:pt x="136" y="236"/>
                </a:cubicBezTo>
                <a:cubicBezTo>
                  <a:pt x="145" y="267"/>
                  <a:pt x="154" y="304"/>
                  <a:pt x="162" y="343"/>
                </a:cubicBezTo>
                <a:cubicBezTo>
                  <a:pt x="169" y="313"/>
                  <a:pt x="176" y="282"/>
                  <a:pt x="184" y="252"/>
                </a:cubicBezTo>
                <a:cubicBezTo>
                  <a:pt x="247" y="6"/>
                  <a:pt x="247" y="6"/>
                  <a:pt x="247" y="6"/>
                </a:cubicBezTo>
                <a:cubicBezTo>
                  <a:pt x="248" y="3"/>
                  <a:pt x="251" y="1"/>
                  <a:pt x="254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40" y="1"/>
                  <a:pt x="343" y="3"/>
                  <a:pt x="343" y="6"/>
                </a:cubicBezTo>
                <a:cubicBezTo>
                  <a:pt x="406" y="252"/>
                  <a:pt x="406" y="252"/>
                  <a:pt x="406" y="252"/>
                </a:cubicBezTo>
                <a:cubicBezTo>
                  <a:pt x="413" y="281"/>
                  <a:pt x="420" y="311"/>
                  <a:pt x="427" y="344"/>
                </a:cubicBezTo>
                <a:cubicBezTo>
                  <a:pt x="435" y="305"/>
                  <a:pt x="445" y="268"/>
                  <a:pt x="453" y="236"/>
                </a:cubicBezTo>
                <a:cubicBezTo>
                  <a:pt x="512" y="7"/>
                  <a:pt x="512" y="7"/>
                  <a:pt x="512" y="7"/>
                </a:cubicBezTo>
                <a:cubicBezTo>
                  <a:pt x="513" y="4"/>
                  <a:pt x="515" y="1"/>
                  <a:pt x="519" y="1"/>
                </a:cubicBezTo>
                <a:cubicBezTo>
                  <a:pt x="583" y="1"/>
                  <a:pt x="583" y="1"/>
                  <a:pt x="583" y="1"/>
                </a:cubicBezTo>
                <a:cubicBezTo>
                  <a:pt x="585" y="1"/>
                  <a:pt x="587" y="2"/>
                  <a:pt x="588" y="4"/>
                </a:cubicBezTo>
                <a:cubicBezTo>
                  <a:pt x="590" y="6"/>
                  <a:pt x="590" y="8"/>
                  <a:pt x="589" y="10"/>
                </a:cubicBezTo>
                <a:cubicBezTo>
                  <a:pt x="478" y="427"/>
                  <a:pt x="478" y="427"/>
                  <a:pt x="478" y="427"/>
                </a:cubicBezTo>
                <a:cubicBezTo>
                  <a:pt x="477" y="430"/>
                  <a:pt x="475" y="432"/>
                  <a:pt x="471" y="432"/>
                </a:cubicBezTo>
                <a:lnTo>
                  <a:pt x="384" y="43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F2CF6D36-4782-496D-A8AD-80FD21E14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00663" y="2419350"/>
            <a:ext cx="433387" cy="457200"/>
          </a:xfrm>
          <a:custGeom>
            <a:avLst/>
            <a:gdLst>
              <a:gd name="T0" fmla="*/ 483 w 565"/>
              <a:gd name="T1" fmla="*/ 595 h 595"/>
              <a:gd name="T2" fmla="*/ 478 w 565"/>
              <a:gd name="T3" fmla="*/ 591 h 595"/>
              <a:gd name="T4" fmla="*/ 400 w 565"/>
              <a:gd name="T5" fmla="*/ 403 h 595"/>
              <a:gd name="T6" fmla="*/ 284 w 565"/>
              <a:gd name="T7" fmla="*/ 423 h 595"/>
              <a:gd name="T8" fmla="*/ 166 w 565"/>
              <a:gd name="T9" fmla="*/ 402 h 595"/>
              <a:gd name="T10" fmla="*/ 87 w 565"/>
              <a:gd name="T11" fmla="*/ 590 h 595"/>
              <a:gd name="T12" fmla="*/ 81 w 565"/>
              <a:gd name="T13" fmla="*/ 594 h 595"/>
              <a:gd name="T14" fmla="*/ 6 w 565"/>
              <a:gd name="T15" fmla="*/ 594 h 595"/>
              <a:gd name="T16" fmla="*/ 1 w 565"/>
              <a:gd name="T17" fmla="*/ 591 h 595"/>
              <a:gd name="T18" fmla="*/ 1 w 565"/>
              <a:gd name="T19" fmla="*/ 586 h 595"/>
              <a:gd name="T20" fmla="*/ 249 w 565"/>
              <a:gd name="T21" fmla="*/ 4 h 595"/>
              <a:gd name="T22" fmla="*/ 255 w 565"/>
              <a:gd name="T23" fmla="*/ 0 h 595"/>
              <a:gd name="T24" fmla="*/ 313 w 565"/>
              <a:gd name="T25" fmla="*/ 0 h 595"/>
              <a:gd name="T26" fmla="*/ 318 w 565"/>
              <a:gd name="T27" fmla="*/ 4 h 595"/>
              <a:gd name="T28" fmla="*/ 565 w 565"/>
              <a:gd name="T29" fmla="*/ 587 h 595"/>
              <a:gd name="T30" fmla="*/ 564 w 565"/>
              <a:gd name="T31" fmla="*/ 592 h 595"/>
              <a:gd name="T32" fmla="*/ 559 w 565"/>
              <a:gd name="T33" fmla="*/ 595 h 595"/>
              <a:gd name="T34" fmla="*/ 483 w 565"/>
              <a:gd name="T35" fmla="*/ 595 h 595"/>
              <a:gd name="T36" fmla="*/ 195 w 565"/>
              <a:gd name="T37" fmla="*/ 335 h 595"/>
              <a:gd name="T38" fmla="*/ 283 w 565"/>
              <a:gd name="T39" fmla="*/ 350 h 595"/>
              <a:gd name="T40" fmla="*/ 372 w 565"/>
              <a:gd name="T41" fmla="*/ 335 h 595"/>
              <a:gd name="T42" fmla="*/ 283 w 565"/>
              <a:gd name="T43" fmla="*/ 121 h 595"/>
              <a:gd name="T44" fmla="*/ 195 w 565"/>
              <a:gd name="T45" fmla="*/ 3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5" h="595">
                <a:moveTo>
                  <a:pt x="483" y="595"/>
                </a:moveTo>
                <a:cubicBezTo>
                  <a:pt x="481" y="595"/>
                  <a:pt x="479" y="594"/>
                  <a:pt x="478" y="591"/>
                </a:cubicBezTo>
                <a:cubicBezTo>
                  <a:pt x="400" y="403"/>
                  <a:pt x="400" y="403"/>
                  <a:pt x="400" y="403"/>
                </a:cubicBezTo>
                <a:cubicBezTo>
                  <a:pt x="364" y="416"/>
                  <a:pt x="325" y="423"/>
                  <a:pt x="284" y="423"/>
                </a:cubicBezTo>
                <a:cubicBezTo>
                  <a:pt x="243" y="423"/>
                  <a:pt x="203" y="416"/>
                  <a:pt x="166" y="402"/>
                </a:cubicBezTo>
                <a:cubicBezTo>
                  <a:pt x="87" y="590"/>
                  <a:pt x="87" y="590"/>
                  <a:pt x="87" y="590"/>
                </a:cubicBezTo>
                <a:cubicBezTo>
                  <a:pt x="86" y="593"/>
                  <a:pt x="84" y="594"/>
                  <a:pt x="81" y="594"/>
                </a:cubicBezTo>
                <a:cubicBezTo>
                  <a:pt x="6" y="594"/>
                  <a:pt x="6" y="594"/>
                  <a:pt x="6" y="594"/>
                </a:cubicBezTo>
                <a:cubicBezTo>
                  <a:pt x="4" y="594"/>
                  <a:pt x="2" y="593"/>
                  <a:pt x="1" y="591"/>
                </a:cubicBezTo>
                <a:cubicBezTo>
                  <a:pt x="0" y="590"/>
                  <a:pt x="0" y="587"/>
                  <a:pt x="1" y="586"/>
                </a:cubicBezTo>
                <a:cubicBezTo>
                  <a:pt x="249" y="4"/>
                  <a:pt x="249" y="4"/>
                  <a:pt x="249" y="4"/>
                </a:cubicBezTo>
                <a:cubicBezTo>
                  <a:pt x="250" y="2"/>
                  <a:pt x="252" y="0"/>
                  <a:pt x="255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15" y="0"/>
                  <a:pt x="317" y="2"/>
                  <a:pt x="318" y="4"/>
                </a:cubicBezTo>
                <a:cubicBezTo>
                  <a:pt x="565" y="587"/>
                  <a:pt x="565" y="587"/>
                  <a:pt x="565" y="587"/>
                </a:cubicBezTo>
                <a:cubicBezTo>
                  <a:pt x="565" y="589"/>
                  <a:pt x="565" y="591"/>
                  <a:pt x="564" y="592"/>
                </a:cubicBezTo>
                <a:cubicBezTo>
                  <a:pt x="563" y="594"/>
                  <a:pt x="561" y="595"/>
                  <a:pt x="559" y="595"/>
                </a:cubicBezTo>
                <a:lnTo>
                  <a:pt x="483" y="595"/>
                </a:lnTo>
                <a:close/>
                <a:moveTo>
                  <a:pt x="195" y="335"/>
                </a:moveTo>
                <a:cubicBezTo>
                  <a:pt x="222" y="345"/>
                  <a:pt x="252" y="350"/>
                  <a:pt x="283" y="350"/>
                </a:cubicBezTo>
                <a:cubicBezTo>
                  <a:pt x="313" y="350"/>
                  <a:pt x="344" y="345"/>
                  <a:pt x="372" y="335"/>
                </a:cubicBezTo>
                <a:cubicBezTo>
                  <a:pt x="283" y="121"/>
                  <a:pt x="283" y="121"/>
                  <a:pt x="283" y="121"/>
                </a:cubicBezTo>
                <a:lnTo>
                  <a:pt x="195" y="335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51D6D1F-4646-4440-BA5A-8125204D12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81588" y="1785938"/>
            <a:ext cx="1992312" cy="1966912"/>
          </a:xfrm>
          <a:custGeom>
            <a:avLst/>
            <a:gdLst>
              <a:gd name="T0" fmla="*/ 1911 w 2593"/>
              <a:gd name="T1" fmla="*/ 0 h 2559"/>
              <a:gd name="T2" fmla="*/ 682 w 2593"/>
              <a:gd name="T3" fmla="*/ 0 h 2559"/>
              <a:gd name="T4" fmla="*/ 0 w 2593"/>
              <a:gd name="T5" fmla="*/ 682 h 2559"/>
              <a:gd name="T6" fmla="*/ 0 w 2593"/>
              <a:gd name="T7" fmla="*/ 1792 h 2559"/>
              <a:gd name="T8" fmla="*/ 682 w 2593"/>
              <a:gd name="T9" fmla="*/ 2474 h 2559"/>
              <a:gd name="T10" fmla="*/ 1245 w 2593"/>
              <a:gd name="T11" fmla="*/ 2474 h 2559"/>
              <a:gd name="T12" fmla="*/ 1252 w 2593"/>
              <a:gd name="T13" fmla="*/ 2481 h 2559"/>
              <a:gd name="T14" fmla="*/ 1252 w 2593"/>
              <a:gd name="T15" fmla="*/ 2553 h 2559"/>
              <a:gd name="T16" fmla="*/ 1258 w 2593"/>
              <a:gd name="T17" fmla="*/ 2559 h 2559"/>
              <a:gd name="T18" fmla="*/ 1310 w 2593"/>
              <a:gd name="T19" fmla="*/ 2559 h 2559"/>
              <a:gd name="T20" fmla="*/ 1313 w 2593"/>
              <a:gd name="T21" fmla="*/ 2559 h 2559"/>
              <a:gd name="T22" fmla="*/ 1388 w 2593"/>
              <a:gd name="T23" fmla="*/ 2559 h 2559"/>
              <a:gd name="T24" fmla="*/ 1395 w 2593"/>
              <a:gd name="T25" fmla="*/ 2553 h 2559"/>
              <a:gd name="T26" fmla="*/ 1395 w 2593"/>
              <a:gd name="T27" fmla="*/ 2481 h 2559"/>
              <a:gd name="T28" fmla="*/ 1401 w 2593"/>
              <a:gd name="T29" fmla="*/ 2474 h 2559"/>
              <a:gd name="T30" fmla="*/ 1911 w 2593"/>
              <a:gd name="T31" fmla="*/ 2474 h 2559"/>
              <a:gd name="T32" fmla="*/ 2593 w 2593"/>
              <a:gd name="T33" fmla="*/ 1792 h 2559"/>
              <a:gd name="T34" fmla="*/ 2593 w 2593"/>
              <a:gd name="T35" fmla="*/ 682 h 2559"/>
              <a:gd name="T36" fmla="*/ 1911 w 2593"/>
              <a:gd name="T37" fmla="*/ 0 h 2559"/>
              <a:gd name="T38" fmla="*/ 1327 w 2593"/>
              <a:gd name="T39" fmla="*/ 2406 h 2559"/>
              <a:gd name="T40" fmla="*/ 1320 w 2593"/>
              <a:gd name="T41" fmla="*/ 2399 h 2559"/>
              <a:gd name="T42" fmla="*/ 1320 w 2593"/>
              <a:gd name="T43" fmla="*/ 2205 h 2559"/>
              <a:gd name="T44" fmla="*/ 1323 w 2593"/>
              <a:gd name="T45" fmla="*/ 2200 h 2559"/>
              <a:gd name="T46" fmla="*/ 1833 w 2593"/>
              <a:gd name="T47" fmla="*/ 1782 h 2559"/>
              <a:gd name="T48" fmla="*/ 1834 w 2593"/>
              <a:gd name="T49" fmla="*/ 1771 h 2559"/>
              <a:gd name="T50" fmla="*/ 1799 w 2593"/>
              <a:gd name="T51" fmla="*/ 1729 h 2559"/>
              <a:gd name="T52" fmla="*/ 1789 w 2593"/>
              <a:gd name="T53" fmla="*/ 1728 h 2559"/>
              <a:gd name="T54" fmla="*/ 1482 w 2593"/>
              <a:gd name="T55" fmla="*/ 1979 h 2559"/>
              <a:gd name="T56" fmla="*/ 1470 w 2593"/>
              <a:gd name="T57" fmla="*/ 1974 h 2559"/>
              <a:gd name="T58" fmla="*/ 1467 w 2593"/>
              <a:gd name="T59" fmla="*/ 1790 h 2559"/>
              <a:gd name="T60" fmla="*/ 1460 w 2593"/>
              <a:gd name="T61" fmla="*/ 1783 h 2559"/>
              <a:gd name="T62" fmla="*/ 1405 w 2593"/>
              <a:gd name="T63" fmla="*/ 1785 h 2559"/>
              <a:gd name="T64" fmla="*/ 1398 w 2593"/>
              <a:gd name="T65" fmla="*/ 1792 h 2559"/>
              <a:gd name="T66" fmla="*/ 1403 w 2593"/>
              <a:gd name="T67" fmla="*/ 2040 h 2559"/>
              <a:gd name="T68" fmla="*/ 1400 w 2593"/>
              <a:gd name="T69" fmla="*/ 2046 h 2559"/>
              <a:gd name="T70" fmla="*/ 1301 w 2593"/>
              <a:gd name="T71" fmla="*/ 2128 h 2559"/>
              <a:gd name="T72" fmla="*/ 1290 w 2593"/>
              <a:gd name="T73" fmla="*/ 2126 h 2559"/>
              <a:gd name="T74" fmla="*/ 1120 w 2593"/>
              <a:gd name="T75" fmla="*/ 1828 h 2559"/>
              <a:gd name="T76" fmla="*/ 1110 w 2593"/>
              <a:gd name="T77" fmla="*/ 1825 h 2559"/>
              <a:gd name="T78" fmla="*/ 1063 w 2593"/>
              <a:gd name="T79" fmla="*/ 1852 h 2559"/>
              <a:gd name="T80" fmla="*/ 1060 w 2593"/>
              <a:gd name="T81" fmla="*/ 1862 h 2559"/>
              <a:gd name="T82" fmla="*/ 1250 w 2593"/>
              <a:gd name="T83" fmla="*/ 2194 h 2559"/>
              <a:gd name="T84" fmla="*/ 1251 w 2593"/>
              <a:gd name="T85" fmla="*/ 2197 h 2559"/>
              <a:gd name="T86" fmla="*/ 1251 w 2593"/>
              <a:gd name="T87" fmla="*/ 2399 h 2559"/>
              <a:gd name="T88" fmla="*/ 1244 w 2593"/>
              <a:gd name="T89" fmla="*/ 2406 h 2559"/>
              <a:gd name="T90" fmla="*/ 1240 w 2593"/>
              <a:gd name="T91" fmla="*/ 2406 h 2559"/>
              <a:gd name="T92" fmla="*/ 682 w 2593"/>
              <a:gd name="T93" fmla="*/ 2406 h 2559"/>
              <a:gd name="T94" fmla="*/ 68 w 2593"/>
              <a:gd name="T95" fmla="*/ 1792 h 2559"/>
              <a:gd name="T96" fmla="*/ 68 w 2593"/>
              <a:gd name="T97" fmla="*/ 682 h 2559"/>
              <a:gd name="T98" fmla="*/ 682 w 2593"/>
              <a:gd name="T99" fmla="*/ 68 h 2559"/>
              <a:gd name="T100" fmla="*/ 1911 w 2593"/>
              <a:gd name="T101" fmla="*/ 68 h 2559"/>
              <a:gd name="T102" fmla="*/ 2525 w 2593"/>
              <a:gd name="T103" fmla="*/ 682 h 2559"/>
              <a:gd name="T104" fmla="*/ 2525 w 2593"/>
              <a:gd name="T105" fmla="*/ 1792 h 2559"/>
              <a:gd name="T106" fmla="*/ 1911 w 2593"/>
              <a:gd name="T107" fmla="*/ 2406 h 2559"/>
              <a:gd name="T108" fmla="*/ 1675 w 2593"/>
              <a:gd name="T109" fmla="*/ 2406 h 2559"/>
              <a:gd name="T110" fmla="*/ 1327 w 2593"/>
              <a:gd name="T111" fmla="*/ 2406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3" h="2559">
                <a:moveTo>
                  <a:pt x="1911" y="0"/>
                </a:moveTo>
                <a:cubicBezTo>
                  <a:pt x="682" y="0"/>
                  <a:pt x="682" y="0"/>
                  <a:pt x="682" y="0"/>
                </a:cubicBezTo>
                <a:cubicBezTo>
                  <a:pt x="306" y="0"/>
                  <a:pt x="0" y="305"/>
                  <a:pt x="0" y="68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2169"/>
                  <a:pt x="306" y="2474"/>
                  <a:pt x="682" y="2474"/>
                </a:cubicBezTo>
                <a:cubicBezTo>
                  <a:pt x="1245" y="2474"/>
                  <a:pt x="1245" y="2474"/>
                  <a:pt x="1245" y="2474"/>
                </a:cubicBezTo>
                <a:cubicBezTo>
                  <a:pt x="1249" y="2474"/>
                  <a:pt x="1252" y="2477"/>
                  <a:pt x="1252" y="2481"/>
                </a:cubicBezTo>
                <a:cubicBezTo>
                  <a:pt x="1252" y="2553"/>
                  <a:pt x="1252" y="2553"/>
                  <a:pt x="1252" y="2553"/>
                </a:cubicBezTo>
                <a:cubicBezTo>
                  <a:pt x="1252" y="2556"/>
                  <a:pt x="1254" y="2559"/>
                  <a:pt x="1258" y="2559"/>
                </a:cubicBezTo>
                <a:cubicBezTo>
                  <a:pt x="1310" y="2559"/>
                  <a:pt x="1310" y="2559"/>
                  <a:pt x="1310" y="2559"/>
                </a:cubicBezTo>
                <a:cubicBezTo>
                  <a:pt x="1313" y="2559"/>
                  <a:pt x="1313" y="2559"/>
                  <a:pt x="1313" y="2559"/>
                </a:cubicBezTo>
                <a:cubicBezTo>
                  <a:pt x="1388" y="2559"/>
                  <a:pt x="1388" y="2559"/>
                  <a:pt x="1388" y="2559"/>
                </a:cubicBezTo>
                <a:cubicBezTo>
                  <a:pt x="1392" y="2559"/>
                  <a:pt x="1395" y="2556"/>
                  <a:pt x="1395" y="2553"/>
                </a:cubicBezTo>
                <a:cubicBezTo>
                  <a:pt x="1395" y="2481"/>
                  <a:pt x="1395" y="2481"/>
                  <a:pt x="1395" y="2481"/>
                </a:cubicBezTo>
                <a:cubicBezTo>
                  <a:pt x="1395" y="2477"/>
                  <a:pt x="1397" y="2474"/>
                  <a:pt x="1401" y="2474"/>
                </a:cubicBezTo>
                <a:cubicBezTo>
                  <a:pt x="1911" y="2474"/>
                  <a:pt x="1911" y="2474"/>
                  <a:pt x="1911" y="2474"/>
                </a:cubicBezTo>
                <a:cubicBezTo>
                  <a:pt x="2288" y="2474"/>
                  <a:pt x="2593" y="2169"/>
                  <a:pt x="2593" y="1792"/>
                </a:cubicBezTo>
                <a:cubicBezTo>
                  <a:pt x="2593" y="682"/>
                  <a:pt x="2593" y="682"/>
                  <a:pt x="2593" y="682"/>
                </a:cubicBezTo>
                <a:cubicBezTo>
                  <a:pt x="2593" y="305"/>
                  <a:pt x="2288" y="0"/>
                  <a:pt x="1911" y="0"/>
                </a:cubicBezTo>
                <a:close/>
                <a:moveTo>
                  <a:pt x="1327" y="2406"/>
                </a:moveTo>
                <a:cubicBezTo>
                  <a:pt x="1323" y="2406"/>
                  <a:pt x="1320" y="2403"/>
                  <a:pt x="1320" y="2399"/>
                </a:cubicBezTo>
                <a:cubicBezTo>
                  <a:pt x="1320" y="2205"/>
                  <a:pt x="1320" y="2205"/>
                  <a:pt x="1320" y="2205"/>
                </a:cubicBezTo>
                <a:cubicBezTo>
                  <a:pt x="1320" y="2203"/>
                  <a:pt x="1321" y="2201"/>
                  <a:pt x="1323" y="2200"/>
                </a:cubicBezTo>
                <a:cubicBezTo>
                  <a:pt x="1833" y="1782"/>
                  <a:pt x="1833" y="1782"/>
                  <a:pt x="1833" y="1782"/>
                </a:cubicBezTo>
                <a:cubicBezTo>
                  <a:pt x="1836" y="1779"/>
                  <a:pt x="1836" y="1775"/>
                  <a:pt x="1834" y="1771"/>
                </a:cubicBezTo>
                <a:cubicBezTo>
                  <a:pt x="1799" y="1729"/>
                  <a:pt x="1799" y="1729"/>
                  <a:pt x="1799" y="1729"/>
                </a:cubicBezTo>
                <a:cubicBezTo>
                  <a:pt x="1796" y="1726"/>
                  <a:pt x="1792" y="1726"/>
                  <a:pt x="1789" y="1728"/>
                </a:cubicBezTo>
                <a:cubicBezTo>
                  <a:pt x="1482" y="1979"/>
                  <a:pt x="1482" y="1979"/>
                  <a:pt x="1482" y="1979"/>
                </a:cubicBezTo>
                <a:cubicBezTo>
                  <a:pt x="1477" y="1983"/>
                  <a:pt x="1470" y="1980"/>
                  <a:pt x="1470" y="1974"/>
                </a:cubicBezTo>
                <a:cubicBezTo>
                  <a:pt x="1467" y="1790"/>
                  <a:pt x="1467" y="1790"/>
                  <a:pt x="1467" y="1790"/>
                </a:cubicBezTo>
                <a:cubicBezTo>
                  <a:pt x="1467" y="1786"/>
                  <a:pt x="1464" y="1783"/>
                  <a:pt x="1460" y="1783"/>
                </a:cubicBezTo>
                <a:cubicBezTo>
                  <a:pt x="1405" y="1785"/>
                  <a:pt x="1405" y="1785"/>
                  <a:pt x="1405" y="1785"/>
                </a:cubicBezTo>
                <a:cubicBezTo>
                  <a:pt x="1401" y="1785"/>
                  <a:pt x="1398" y="1788"/>
                  <a:pt x="1398" y="1792"/>
                </a:cubicBezTo>
                <a:cubicBezTo>
                  <a:pt x="1403" y="2040"/>
                  <a:pt x="1403" y="2040"/>
                  <a:pt x="1403" y="2040"/>
                </a:cubicBezTo>
                <a:cubicBezTo>
                  <a:pt x="1403" y="2043"/>
                  <a:pt x="1402" y="2045"/>
                  <a:pt x="1400" y="2046"/>
                </a:cubicBezTo>
                <a:cubicBezTo>
                  <a:pt x="1301" y="2128"/>
                  <a:pt x="1301" y="2128"/>
                  <a:pt x="1301" y="2128"/>
                </a:cubicBezTo>
                <a:cubicBezTo>
                  <a:pt x="1298" y="2131"/>
                  <a:pt x="1293" y="2130"/>
                  <a:pt x="1290" y="2126"/>
                </a:cubicBezTo>
                <a:cubicBezTo>
                  <a:pt x="1243" y="2044"/>
                  <a:pt x="1167" y="1911"/>
                  <a:pt x="1120" y="1828"/>
                </a:cubicBezTo>
                <a:cubicBezTo>
                  <a:pt x="1118" y="1825"/>
                  <a:pt x="1114" y="1823"/>
                  <a:pt x="1110" y="1825"/>
                </a:cubicBezTo>
                <a:cubicBezTo>
                  <a:pt x="1063" y="1852"/>
                  <a:pt x="1063" y="1852"/>
                  <a:pt x="1063" y="1852"/>
                </a:cubicBezTo>
                <a:cubicBezTo>
                  <a:pt x="1059" y="1854"/>
                  <a:pt x="1058" y="1859"/>
                  <a:pt x="1060" y="1862"/>
                </a:cubicBezTo>
                <a:cubicBezTo>
                  <a:pt x="1086" y="1908"/>
                  <a:pt x="1213" y="2131"/>
                  <a:pt x="1250" y="2194"/>
                </a:cubicBezTo>
                <a:cubicBezTo>
                  <a:pt x="1251" y="2195"/>
                  <a:pt x="1251" y="2196"/>
                  <a:pt x="1251" y="2197"/>
                </a:cubicBezTo>
                <a:cubicBezTo>
                  <a:pt x="1251" y="2399"/>
                  <a:pt x="1251" y="2399"/>
                  <a:pt x="1251" y="2399"/>
                </a:cubicBezTo>
                <a:cubicBezTo>
                  <a:pt x="1251" y="2403"/>
                  <a:pt x="1248" y="2406"/>
                  <a:pt x="1244" y="2406"/>
                </a:cubicBezTo>
                <a:cubicBezTo>
                  <a:pt x="1240" y="2406"/>
                  <a:pt x="1240" y="2406"/>
                  <a:pt x="1240" y="2406"/>
                </a:cubicBezTo>
                <a:cubicBezTo>
                  <a:pt x="682" y="2406"/>
                  <a:pt x="682" y="2406"/>
                  <a:pt x="682" y="2406"/>
                </a:cubicBezTo>
                <a:cubicBezTo>
                  <a:pt x="343" y="2406"/>
                  <a:pt x="68" y="2131"/>
                  <a:pt x="68" y="1792"/>
                </a:cubicBezTo>
                <a:cubicBezTo>
                  <a:pt x="68" y="682"/>
                  <a:pt x="68" y="682"/>
                  <a:pt x="68" y="682"/>
                </a:cubicBezTo>
                <a:cubicBezTo>
                  <a:pt x="68" y="343"/>
                  <a:pt x="343" y="68"/>
                  <a:pt x="682" y="68"/>
                </a:cubicBezTo>
                <a:cubicBezTo>
                  <a:pt x="1911" y="68"/>
                  <a:pt x="1911" y="68"/>
                  <a:pt x="1911" y="68"/>
                </a:cubicBezTo>
                <a:cubicBezTo>
                  <a:pt x="2250" y="68"/>
                  <a:pt x="2525" y="343"/>
                  <a:pt x="2525" y="682"/>
                </a:cubicBezTo>
                <a:cubicBezTo>
                  <a:pt x="2525" y="1792"/>
                  <a:pt x="2525" y="1792"/>
                  <a:pt x="2525" y="1792"/>
                </a:cubicBezTo>
                <a:cubicBezTo>
                  <a:pt x="2525" y="2131"/>
                  <a:pt x="2250" y="2406"/>
                  <a:pt x="1911" y="2406"/>
                </a:cubicBezTo>
                <a:cubicBezTo>
                  <a:pt x="1675" y="2406"/>
                  <a:pt x="1675" y="2406"/>
                  <a:pt x="1675" y="2406"/>
                </a:cubicBezTo>
                <a:lnTo>
                  <a:pt x="1327" y="2406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5" y="-9527"/>
            <a:ext cx="4248150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150" h="6877051">
                <a:moveTo>
                  <a:pt x="0" y="1"/>
                </a:moveTo>
                <a:lnTo>
                  <a:pt x="0" y="6877051"/>
                </a:lnTo>
                <a:lnTo>
                  <a:pt x="2914650" y="6877051"/>
                </a:lnTo>
                <a:lnTo>
                  <a:pt x="42481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3873500"/>
            <a:ext cx="6143625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8475" y="5091113"/>
            <a:ext cx="6200775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subtitel</a:t>
            </a:r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878667" y="5740663"/>
            <a:ext cx="2025226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6BA76F-EA9C-4A00-A429-8AB4F3E40DFA}"/>
              </a:ext>
            </a:extLst>
          </p:cNvPr>
          <p:cNvSpPr/>
          <p:nvPr userDrawn="1"/>
        </p:nvSpPr>
        <p:spPr>
          <a:xfrm>
            <a:off x="9327356" y="3154680"/>
            <a:ext cx="2874169" cy="3699510"/>
          </a:xfrm>
          <a:custGeom>
            <a:avLst/>
            <a:gdLst>
              <a:gd name="connsiteX0" fmla="*/ 0 w 2933700"/>
              <a:gd name="connsiteY0" fmla="*/ 2453640 h 3718560"/>
              <a:gd name="connsiteX1" fmla="*/ 2933700 w 2933700"/>
              <a:gd name="connsiteY1" fmla="*/ 0 h 3718560"/>
              <a:gd name="connsiteX2" fmla="*/ 2933700 w 2933700"/>
              <a:gd name="connsiteY2" fmla="*/ 3718560 h 3718560"/>
              <a:gd name="connsiteX3" fmla="*/ 0 w 2933700"/>
              <a:gd name="connsiteY3" fmla="*/ 2453640 h 3718560"/>
              <a:gd name="connsiteX0" fmla="*/ 0 w 2878932"/>
              <a:gd name="connsiteY0" fmla="*/ 2444115 h 3718560"/>
              <a:gd name="connsiteX1" fmla="*/ 2878932 w 2878932"/>
              <a:gd name="connsiteY1" fmla="*/ 0 h 3718560"/>
              <a:gd name="connsiteX2" fmla="*/ 2878932 w 2878932"/>
              <a:gd name="connsiteY2" fmla="*/ 3718560 h 3718560"/>
              <a:gd name="connsiteX3" fmla="*/ 0 w 2878932"/>
              <a:gd name="connsiteY3" fmla="*/ 2444115 h 3718560"/>
              <a:gd name="connsiteX0" fmla="*/ 0 w 2874169"/>
              <a:gd name="connsiteY0" fmla="*/ 2434590 h 3718560"/>
              <a:gd name="connsiteX1" fmla="*/ 2874169 w 2874169"/>
              <a:gd name="connsiteY1" fmla="*/ 0 h 3718560"/>
              <a:gd name="connsiteX2" fmla="*/ 2874169 w 2874169"/>
              <a:gd name="connsiteY2" fmla="*/ 3718560 h 3718560"/>
              <a:gd name="connsiteX3" fmla="*/ 0 w 2874169"/>
              <a:gd name="connsiteY3" fmla="*/ 2434590 h 3718560"/>
              <a:gd name="connsiteX0" fmla="*/ 0 w 2874169"/>
              <a:gd name="connsiteY0" fmla="*/ 2434590 h 3680460"/>
              <a:gd name="connsiteX1" fmla="*/ 2874169 w 2874169"/>
              <a:gd name="connsiteY1" fmla="*/ 0 h 3680460"/>
              <a:gd name="connsiteX2" fmla="*/ 2874169 w 2874169"/>
              <a:gd name="connsiteY2" fmla="*/ 3680460 h 3680460"/>
              <a:gd name="connsiteX3" fmla="*/ 0 w 2874169"/>
              <a:gd name="connsiteY3" fmla="*/ 2434590 h 3680460"/>
              <a:gd name="connsiteX0" fmla="*/ 0 w 2874169"/>
              <a:gd name="connsiteY0" fmla="*/ 2434590 h 3699510"/>
              <a:gd name="connsiteX1" fmla="*/ 2874169 w 2874169"/>
              <a:gd name="connsiteY1" fmla="*/ 0 h 3699510"/>
              <a:gd name="connsiteX2" fmla="*/ 2874169 w 2874169"/>
              <a:gd name="connsiteY2" fmla="*/ 3699510 h 3699510"/>
              <a:gd name="connsiteX3" fmla="*/ 0 w 2874169"/>
              <a:gd name="connsiteY3" fmla="*/ 2434590 h 369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69" h="3699510">
                <a:moveTo>
                  <a:pt x="0" y="2434590"/>
                </a:moveTo>
                <a:lnTo>
                  <a:pt x="2874169" y="0"/>
                </a:lnTo>
                <a:lnTo>
                  <a:pt x="2874169" y="3699510"/>
                </a:lnTo>
                <a:lnTo>
                  <a:pt x="0" y="2434590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B8185-8913-45BB-A180-CD4F5A658E57}"/>
              </a:ext>
            </a:extLst>
          </p:cNvPr>
          <p:cNvSpPr/>
          <p:nvPr userDrawn="1"/>
        </p:nvSpPr>
        <p:spPr>
          <a:xfrm>
            <a:off x="4204970" y="5707062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solidFill>
          <a:srgbClr val="01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95F2132-9B76-4284-8A18-4CEDD99B9DF8}"/>
              </a:ext>
            </a:extLst>
          </p:cNvPr>
          <p:cNvSpPr/>
          <p:nvPr userDrawn="1"/>
        </p:nvSpPr>
        <p:spPr>
          <a:xfrm>
            <a:off x="1" y="3198771"/>
            <a:ext cx="9573843" cy="3659231"/>
          </a:xfrm>
          <a:custGeom>
            <a:avLst/>
            <a:gdLst>
              <a:gd name="connsiteX0" fmla="*/ 1076636 w 9573843"/>
              <a:gd name="connsiteY0" fmla="*/ 0 h 3659231"/>
              <a:gd name="connsiteX1" fmla="*/ 9573843 w 9573843"/>
              <a:gd name="connsiteY1" fmla="*/ 3659231 h 3659231"/>
              <a:gd name="connsiteX2" fmla="*/ 0 w 9573843"/>
              <a:gd name="connsiteY2" fmla="*/ 3659231 h 3659231"/>
              <a:gd name="connsiteX3" fmla="*/ 0 w 9573843"/>
              <a:gd name="connsiteY3" fmla="*/ 883459 h 3659231"/>
              <a:gd name="connsiteX4" fmla="*/ 1076636 w 9573843"/>
              <a:gd name="connsiteY4" fmla="*/ 0 h 365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43" h="3659231">
                <a:moveTo>
                  <a:pt x="1076636" y="0"/>
                </a:moveTo>
                <a:lnTo>
                  <a:pt x="9573843" y="3659231"/>
                </a:lnTo>
                <a:lnTo>
                  <a:pt x="0" y="3659231"/>
                </a:lnTo>
                <a:lnTo>
                  <a:pt x="0" y="883459"/>
                </a:lnTo>
                <a:lnTo>
                  <a:pt x="10766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F66C4E7-1D66-46C5-85FE-98E78B9EC84F}"/>
              </a:ext>
            </a:extLst>
          </p:cNvPr>
          <p:cNvSpPr/>
          <p:nvPr userDrawn="1"/>
        </p:nvSpPr>
        <p:spPr>
          <a:xfrm>
            <a:off x="1" y="643654"/>
            <a:ext cx="7726199" cy="6214346"/>
          </a:xfrm>
          <a:custGeom>
            <a:avLst/>
            <a:gdLst>
              <a:gd name="connsiteX0" fmla="*/ 4190450 w 7726199"/>
              <a:gd name="connsiteY0" fmla="*/ 0 h 6214346"/>
              <a:gd name="connsiteX1" fmla="*/ 7726199 w 7726199"/>
              <a:gd name="connsiteY1" fmla="*/ 6214346 h 6214346"/>
              <a:gd name="connsiteX2" fmla="*/ 0 w 7726199"/>
              <a:gd name="connsiteY2" fmla="*/ 6214346 h 6214346"/>
              <a:gd name="connsiteX3" fmla="*/ 0 w 7726199"/>
              <a:gd name="connsiteY3" fmla="*/ 3438575 h 6214346"/>
              <a:gd name="connsiteX4" fmla="*/ 4190450 w 7726199"/>
              <a:gd name="connsiteY4" fmla="*/ 0 h 62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6214346">
                <a:moveTo>
                  <a:pt x="4190450" y="0"/>
                </a:moveTo>
                <a:lnTo>
                  <a:pt x="7726199" y="6214346"/>
                </a:lnTo>
                <a:lnTo>
                  <a:pt x="0" y="6214346"/>
                </a:lnTo>
                <a:lnTo>
                  <a:pt x="0" y="3438575"/>
                </a:lnTo>
                <a:lnTo>
                  <a:pt x="4190450" y="0"/>
                </a:lnTo>
                <a:close/>
              </a:path>
            </a:pathLst>
          </a:custGeom>
          <a:solidFill>
            <a:srgbClr val="E0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37E7C0F-7D45-40B0-B3F6-38C00149722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BB585-EA67-4315-925F-079ECD7AD983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747393" y="393897"/>
            <a:chExt cx="662307" cy="654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AA3DE0-9ED8-42B5-A6EA-15001D14CB9B}"/>
                </a:ext>
              </a:extLst>
            </p:cNvPr>
            <p:cNvSpPr/>
            <p:nvPr userDrawn="1"/>
          </p:nvSpPr>
          <p:spPr>
            <a:xfrm>
              <a:off x="757238" y="409575"/>
              <a:ext cx="640556" cy="600075"/>
            </a:xfrm>
            <a:prstGeom prst="roundRect">
              <a:avLst>
                <a:gd name="adj" fmla="val 242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8D4F0A-EB3F-42D2-B438-CAACCA931F59}"/>
                </a:ext>
              </a:extLst>
            </p:cNvPr>
            <p:cNvGrpSpPr/>
            <p:nvPr userDrawn="1"/>
          </p:nvGrpSpPr>
          <p:grpSpPr>
            <a:xfrm>
              <a:off x="747393" y="393897"/>
              <a:ext cx="662307" cy="654131"/>
              <a:chOff x="2624138" y="0"/>
              <a:chExt cx="6943725" cy="6858000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737892A5-0C2E-49C5-8CE1-AB8AA7689F6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988" y="2640013"/>
                <a:ext cx="1039813" cy="1173163"/>
              </a:xfrm>
              <a:custGeom>
                <a:avLst/>
                <a:gdLst>
                  <a:gd name="T0" fmla="*/ 219 w 388"/>
                  <a:gd name="T1" fmla="*/ 438 h 438"/>
                  <a:gd name="T2" fmla="*/ 64 w 388"/>
                  <a:gd name="T3" fmla="*/ 373 h 438"/>
                  <a:gd name="T4" fmla="*/ 0 w 388"/>
                  <a:gd name="T5" fmla="*/ 218 h 438"/>
                  <a:gd name="T6" fmla="*/ 196 w 388"/>
                  <a:gd name="T7" fmla="*/ 0 h 438"/>
                  <a:gd name="T8" fmla="*/ 387 w 388"/>
                  <a:gd name="T9" fmla="*/ 219 h 438"/>
                  <a:gd name="T10" fmla="*/ 386 w 388"/>
                  <a:gd name="T11" fmla="*/ 243 h 438"/>
                  <a:gd name="T12" fmla="*/ 379 w 388"/>
                  <a:gd name="T13" fmla="*/ 249 h 438"/>
                  <a:gd name="T14" fmla="*/ 85 w 388"/>
                  <a:gd name="T15" fmla="*/ 249 h 438"/>
                  <a:gd name="T16" fmla="*/ 219 w 388"/>
                  <a:gd name="T17" fmla="*/ 360 h 438"/>
                  <a:gd name="T18" fmla="*/ 323 w 388"/>
                  <a:gd name="T19" fmla="*/ 322 h 438"/>
                  <a:gd name="T20" fmla="*/ 328 w 388"/>
                  <a:gd name="T21" fmla="*/ 320 h 438"/>
                  <a:gd name="T22" fmla="*/ 333 w 388"/>
                  <a:gd name="T23" fmla="*/ 323 h 438"/>
                  <a:gd name="T24" fmla="*/ 372 w 388"/>
                  <a:gd name="T25" fmla="*/ 366 h 438"/>
                  <a:gd name="T26" fmla="*/ 372 w 388"/>
                  <a:gd name="T27" fmla="*/ 376 h 438"/>
                  <a:gd name="T28" fmla="*/ 220 w 388"/>
                  <a:gd name="T29" fmla="*/ 438 h 438"/>
                  <a:gd name="T30" fmla="*/ 219 w 388"/>
                  <a:gd name="T31" fmla="*/ 438 h 438"/>
                  <a:gd name="T32" fmla="*/ 196 w 388"/>
                  <a:gd name="T33" fmla="*/ 76 h 438"/>
                  <a:gd name="T34" fmla="*/ 86 w 388"/>
                  <a:gd name="T35" fmla="*/ 178 h 438"/>
                  <a:gd name="T36" fmla="*/ 304 w 388"/>
                  <a:gd name="T37" fmla="*/ 178 h 438"/>
                  <a:gd name="T38" fmla="*/ 196 w 388"/>
                  <a:gd name="T39" fmla="*/ 7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438">
                    <a:moveTo>
                      <a:pt x="219" y="438"/>
                    </a:moveTo>
                    <a:cubicBezTo>
                      <a:pt x="161" y="438"/>
                      <a:pt x="106" y="415"/>
                      <a:pt x="64" y="373"/>
                    </a:cubicBezTo>
                    <a:cubicBezTo>
                      <a:pt x="23" y="332"/>
                      <a:pt x="0" y="277"/>
                      <a:pt x="0" y="218"/>
                    </a:cubicBezTo>
                    <a:cubicBezTo>
                      <a:pt x="1" y="75"/>
                      <a:pt x="99" y="0"/>
                      <a:pt x="196" y="0"/>
                    </a:cubicBezTo>
                    <a:cubicBezTo>
                      <a:pt x="292" y="0"/>
                      <a:pt x="388" y="68"/>
                      <a:pt x="387" y="219"/>
                    </a:cubicBezTo>
                    <a:cubicBezTo>
                      <a:pt x="387" y="227"/>
                      <a:pt x="387" y="235"/>
                      <a:pt x="386" y="243"/>
                    </a:cubicBezTo>
                    <a:cubicBezTo>
                      <a:pt x="386" y="247"/>
                      <a:pt x="383" y="249"/>
                      <a:pt x="379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98" y="313"/>
                      <a:pt x="155" y="360"/>
                      <a:pt x="219" y="360"/>
                    </a:cubicBezTo>
                    <a:cubicBezTo>
                      <a:pt x="257" y="360"/>
                      <a:pt x="295" y="346"/>
                      <a:pt x="323" y="322"/>
                    </a:cubicBezTo>
                    <a:cubicBezTo>
                      <a:pt x="324" y="321"/>
                      <a:pt x="326" y="320"/>
                      <a:pt x="328" y="320"/>
                    </a:cubicBezTo>
                    <a:cubicBezTo>
                      <a:pt x="330" y="320"/>
                      <a:pt x="332" y="321"/>
                      <a:pt x="333" y="323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75" y="369"/>
                      <a:pt x="375" y="374"/>
                      <a:pt x="372" y="376"/>
                    </a:cubicBezTo>
                    <a:cubicBezTo>
                      <a:pt x="329" y="417"/>
                      <a:pt x="277" y="438"/>
                      <a:pt x="220" y="438"/>
                    </a:cubicBezTo>
                    <a:lnTo>
                      <a:pt x="219" y="438"/>
                    </a:lnTo>
                    <a:close/>
                    <a:moveTo>
                      <a:pt x="196" y="76"/>
                    </a:moveTo>
                    <a:cubicBezTo>
                      <a:pt x="131" y="76"/>
                      <a:pt x="97" y="127"/>
                      <a:pt x="86" y="178"/>
                    </a:cubicBezTo>
                    <a:cubicBezTo>
                      <a:pt x="304" y="178"/>
                      <a:pt x="304" y="178"/>
                      <a:pt x="304" y="178"/>
                    </a:cubicBezTo>
                    <a:cubicBezTo>
                      <a:pt x="294" y="108"/>
                      <a:pt x="243" y="76"/>
                      <a:pt x="196" y="76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F45B7CA-244D-43A9-AC1C-B22418930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22851" y="2173288"/>
                <a:ext cx="428625" cy="1639888"/>
              </a:xfrm>
              <a:custGeom>
                <a:avLst/>
                <a:gdLst>
                  <a:gd name="T0" fmla="*/ 100 w 160"/>
                  <a:gd name="T1" fmla="*/ 612 h 612"/>
                  <a:gd name="T2" fmla="*/ 0 w 160"/>
                  <a:gd name="T3" fmla="*/ 515 h 612"/>
                  <a:gd name="T4" fmla="*/ 1 w 160"/>
                  <a:gd name="T5" fmla="*/ 7 h 612"/>
                  <a:gd name="T6" fmla="*/ 3 w 160"/>
                  <a:gd name="T7" fmla="*/ 2 h 612"/>
                  <a:gd name="T8" fmla="*/ 8 w 160"/>
                  <a:gd name="T9" fmla="*/ 0 h 612"/>
                  <a:gd name="T10" fmla="*/ 74 w 160"/>
                  <a:gd name="T11" fmla="*/ 0 h 612"/>
                  <a:gd name="T12" fmla="*/ 81 w 160"/>
                  <a:gd name="T13" fmla="*/ 7 h 612"/>
                  <a:gd name="T14" fmla="*/ 80 w 160"/>
                  <a:gd name="T15" fmla="*/ 493 h 612"/>
                  <a:gd name="T16" fmla="*/ 118 w 160"/>
                  <a:gd name="T17" fmla="*/ 540 h 612"/>
                  <a:gd name="T18" fmla="*/ 120 w 160"/>
                  <a:gd name="T19" fmla="*/ 540 h 612"/>
                  <a:gd name="T20" fmla="*/ 152 w 160"/>
                  <a:gd name="T21" fmla="*/ 537 h 612"/>
                  <a:gd name="T22" fmla="*/ 153 w 160"/>
                  <a:gd name="T23" fmla="*/ 537 h 612"/>
                  <a:gd name="T24" fmla="*/ 157 w 160"/>
                  <a:gd name="T25" fmla="*/ 539 h 612"/>
                  <a:gd name="T26" fmla="*/ 160 w 160"/>
                  <a:gd name="T27" fmla="*/ 544 h 612"/>
                  <a:gd name="T28" fmla="*/ 160 w 160"/>
                  <a:gd name="T29" fmla="*/ 597 h 612"/>
                  <a:gd name="T30" fmla="*/ 155 w 160"/>
                  <a:gd name="T31" fmla="*/ 604 h 612"/>
                  <a:gd name="T32" fmla="*/ 101 w 160"/>
                  <a:gd name="T33" fmla="*/ 612 h 612"/>
                  <a:gd name="T34" fmla="*/ 100 w 160"/>
                  <a:gd name="T3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612">
                    <a:moveTo>
                      <a:pt x="100" y="612"/>
                    </a:moveTo>
                    <a:cubicBezTo>
                      <a:pt x="38" y="612"/>
                      <a:pt x="0" y="575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3"/>
                      <a:pt x="80" y="493"/>
                      <a:pt x="80" y="493"/>
                    </a:cubicBezTo>
                    <a:cubicBezTo>
                      <a:pt x="80" y="532"/>
                      <a:pt x="95" y="540"/>
                      <a:pt x="118" y="540"/>
                    </a:cubicBezTo>
                    <a:cubicBezTo>
                      <a:pt x="120" y="540"/>
                      <a:pt x="120" y="540"/>
                      <a:pt x="120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7"/>
                      <a:pt x="160" y="597"/>
                      <a:pt x="160" y="597"/>
                    </a:cubicBezTo>
                    <a:cubicBezTo>
                      <a:pt x="160" y="600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cubicBezTo>
                      <a:pt x="101" y="612"/>
                      <a:pt x="100" y="612"/>
                      <a:pt x="100" y="612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D75D5163-D260-4288-9615-41EEC27F10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67713" y="2170113"/>
                <a:ext cx="428625" cy="1641475"/>
              </a:xfrm>
              <a:custGeom>
                <a:avLst/>
                <a:gdLst>
                  <a:gd name="T0" fmla="*/ 99 w 160"/>
                  <a:gd name="T1" fmla="*/ 612 h 612"/>
                  <a:gd name="T2" fmla="*/ 26 w 160"/>
                  <a:gd name="T3" fmla="*/ 586 h 612"/>
                  <a:gd name="T4" fmla="*/ 0 w 160"/>
                  <a:gd name="T5" fmla="*/ 515 h 612"/>
                  <a:gd name="T6" fmla="*/ 1 w 160"/>
                  <a:gd name="T7" fmla="*/ 7 h 612"/>
                  <a:gd name="T8" fmla="*/ 3 w 160"/>
                  <a:gd name="T9" fmla="*/ 2 h 612"/>
                  <a:gd name="T10" fmla="*/ 8 w 160"/>
                  <a:gd name="T11" fmla="*/ 0 h 612"/>
                  <a:gd name="T12" fmla="*/ 74 w 160"/>
                  <a:gd name="T13" fmla="*/ 0 h 612"/>
                  <a:gd name="T14" fmla="*/ 81 w 160"/>
                  <a:gd name="T15" fmla="*/ 7 h 612"/>
                  <a:gd name="T16" fmla="*/ 80 w 160"/>
                  <a:gd name="T17" fmla="*/ 494 h 612"/>
                  <a:gd name="T18" fmla="*/ 89 w 160"/>
                  <a:gd name="T19" fmla="*/ 530 h 612"/>
                  <a:gd name="T20" fmla="*/ 118 w 160"/>
                  <a:gd name="T21" fmla="*/ 540 h 612"/>
                  <a:gd name="T22" fmla="*/ 119 w 160"/>
                  <a:gd name="T23" fmla="*/ 540 h 612"/>
                  <a:gd name="T24" fmla="*/ 152 w 160"/>
                  <a:gd name="T25" fmla="*/ 537 h 612"/>
                  <a:gd name="T26" fmla="*/ 153 w 160"/>
                  <a:gd name="T27" fmla="*/ 537 h 612"/>
                  <a:gd name="T28" fmla="*/ 157 w 160"/>
                  <a:gd name="T29" fmla="*/ 539 h 612"/>
                  <a:gd name="T30" fmla="*/ 160 w 160"/>
                  <a:gd name="T31" fmla="*/ 544 h 612"/>
                  <a:gd name="T32" fmla="*/ 160 w 160"/>
                  <a:gd name="T33" fmla="*/ 598 h 612"/>
                  <a:gd name="T34" fmla="*/ 155 w 160"/>
                  <a:gd name="T35" fmla="*/ 604 h 612"/>
                  <a:gd name="T36" fmla="*/ 101 w 160"/>
                  <a:gd name="T37" fmla="*/ 612 h 612"/>
                  <a:gd name="T38" fmla="*/ 99 w 160"/>
                  <a:gd name="T3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612">
                    <a:moveTo>
                      <a:pt x="99" y="612"/>
                    </a:moveTo>
                    <a:cubicBezTo>
                      <a:pt x="69" y="612"/>
                      <a:pt x="44" y="603"/>
                      <a:pt x="26" y="586"/>
                    </a:cubicBezTo>
                    <a:cubicBezTo>
                      <a:pt x="9" y="569"/>
                      <a:pt x="0" y="544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4"/>
                      <a:pt x="80" y="494"/>
                      <a:pt x="80" y="494"/>
                    </a:cubicBezTo>
                    <a:cubicBezTo>
                      <a:pt x="80" y="511"/>
                      <a:pt x="83" y="523"/>
                      <a:pt x="89" y="530"/>
                    </a:cubicBezTo>
                    <a:cubicBezTo>
                      <a:pt x="95" y="537"/>
                      <a:pt x="104" y="540"/>
                      <a:pt x="118" y="540"/>
                    </a:cubicBezTo>
                    <a:cubicBezTo>
                      <a:pt x="119" y="540"/>
                      <a:pt x="119" y="540"/>
                      <a:pt x="119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8"/>
                      <a:pt x="160" y="598"/>
                      <a:pt x="160" y="598"/>
                    </a:cubicBezTo>
                    <a:cubicBezTo>
                      <a:pt x="160" y="601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lnTo>
                      <a:pt x="99" y="61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D1D40EEE-2F0B-4647-818E-34E45E0C33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9576" y="2651125"/>
                <a:ext cx="1579563" cy="1157288"/>
              </a:xfrm>
              <a:custGeom>
                <a:avLst/>
                <a:gdLst>
                  <a:gd name="T0" fmla="*/ 384 w 590"/>
                  <a:gd name="T1" fmla="*/ 432 h 432"/>
                  <a:gd name="T2" fmla="*/ 378 w 590"/>
                  <a:gd name="T3" fmla="*/ 426 h 432"/>
                  <a:gd name="T4" fmla="*/ 295 w 590"/>
                  <a:gd name="T5" fmla="*/ 93 h 432"/>
                  <a:gd name="T6" fmla="*/ 211 w 590"/>
                  <a:gd name="T7" fmla="*/ 426 h 432"/>
                  <a:gd name="T8" fmla="*/ 204 w 590"/>
                  <a:gd name="T9" fmla="*/ 431 h 432"/>
                  <a:gd name="T10" fmla="*/ 117 w 590"/>
                  <a:gd name="T11" fmla="*/ 431 h 432"/>
                  <a:gd name="T12" fmla="*/ 110 w 590"/>
                  <a:gd name="T13" fmla="*/ 426 h 432"/>
                  <a:gd name="T14" fmla="*/ 1 w 590"/>
                  <a:gd name="T15" fmla="*/ 9 h 432"/>
                  <a:gd name="T16" fmla="*/ 2 w 590"/>
                  <a:gd name="T17" fmla="*/ 3 h 432"/>
                  <a:gd name="T18" fmla="*/ 8 w 590"/>
                  <a:gd name="T19" fmla="*/ 0 h 432"/>
                  <a:gd name="T20" fmla="*/ 72 w 590"/>
                  <a:gd name="T21" fmla="*/ 0 h 432"/>
                  <a:gd name="T22" fmla="*/ 79 w 590"/>
                  <a:gd name="T23" fmla="*/ 6 h 432"/>
                  <a:gd name="T24" fmla="*/ 136 w 590"/>
                  <a:gd name="T25" fmla="*/ 236 h 432"/>
                  <a:gd name="T26" fmla="*/ 162 w 590"/>
                  <a:gd name="T27" fmla="*/ 343 h 432"/>
                  <a:gd name="T28" fmla="*/ 184 w 590"/>
                  <a:gd name="T29" fmla="*/ 252 h 432"/>
                  <a:gd name="T30" fmla="*/ 247 w 590"/>
                  <a:gd name="T31" fmla="*/ 6 h 432"/>
                  <a:gd name="T32" fmla="*/ 254 w 590"/>
                  <a:gd name="T33" fmla="*/ 1 h 432"/>
                  <a:gd name="T34" fmla="*/ 337 w 590"/>
                  <a:gd name="T35" fmla="*/ 1 h 432"/>
                  <a:gd name="T36" fmla="*/ 343 w 590"/>
                  <a:gd name="T37" fmla="*/ 6 h 432"/>
                  <a:gd name="T38" fmla="*/ 406 w 590"/>
                  <a:gd name="T39" fmla="*/ 252 h 432"/>
                  <a:gd name="T40" fmla="*/ 427 w 590"/>
                  <a:gd name="T41" fmla="*/ 344 h 432"/>
                  <a:gd name="T42" fmla="*/ 453 w 590"/>
                  <a:gd name="T43" fmla="*/ 236 h 432"/>
                  <a:gd name="T44" fmla="*/ 512 w 590"/>
                  <a:gd name="T45" fmla="*/ 7 h 432"/>
                  <a:gd name="T46" fmla="*/ 519 w 590"/>
                  <a:gd name="T47" fmla="*/ 1 h 432"/>
                  <a:gd name="T48" fmla="*/ 583 w 590"/>
                  <a:gd name="T49" fmla="*/ 1 h 432"/>
                  <a:gd name="T50" fmla="*/ 588 w 590"/>
                  <a:gd name="T51" fmla="*/ 4 h 432"/>
                  <a:gd name="T52" fmla="*/ 589 w 590"/>
                  <a:gd name="T53" fmla="*/ 10 h 432"/>
                  <a:gd name="T54" fmla="*/ 478 w 590"/>
                  <a:gd name="T55" fmla="*/ 427 h 432"/>
                  <a:gd name="T56" fmla="*/ 471 w 590"/>
                  <a:gd name="T57" fmla="*/ 432 h 432"/>
                  <a:gd name="T58" fmla="*/ 384 w 590"/>
                  <a:gd name="T5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32">
                    <a:moveTo>
                      <a:pt x="384" y="432"/>
                    </a:moveTo>
                    <a:cubicBezTo>
                      <a:pt x="381" y="432"/>
                      <a:pt x="378" y="430"/>
                      <a:pt x="378" y="426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11" y="426"/>
                      <a:pt x="211" y="426"/>
                      <a:pt x="211" y="426"/>
                    </a:cubicBezTo>
                    <a:cubicBezTo>
                      <a:pt x="210" y="429"/>
                      <a:pt x="207" y="431"/>
                      <a:pt x="204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4" y="431"/>
                      <a:pt x="111" y="429"/>
                      <a:pt x="110" y="42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8" y="3"/>
                      <a:pt x="79" y="6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45" y="267"/>
                      <a:pt x="154" y="304"/>
                      <a:pt x="162" y="343"/>
                    </a:cubicBezTo>
                    <a:cubicBezTo>
                      <a:pt x="169" y="313"/>
                      <a:pt x="176" y="282"/>
                      <a:pt x="184" y="252"/>
                    </a:cubicBezTo>
                    <a:cubicBezTo>
                      <a:pt x="247" y="6"/>
                      <a:pt x="247" y="6"/>
                      <a:pt x="247" y="6"/>
                    </a:cubicBezTo>
                    <a:cubicBezTo>
                      <a:pt x="248" y="3"/>
                      <a:pt x="251" y="1"/>
                      <a:pt x="254" y="1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40" y="1"/>
                      <a:pt x="343" y="3"/>
                      <a:pt x="343" y="6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13" y="281"/>
                      <a:pt x="420" y="311"/>
                      <a:pt x="427" y="344"/>
                    </a:cubicBezTo>
                    <a:cubicBezTo>
                      <a:pt x="435" y="305"/>
                      <a:pt x="445" y="268"/>
                      <a:pt x="453" y="236"/>
                    </a:cubicBezTo>
                    <a:cubicBezTo>
                      <a:pt x="512" y="7"/>
                      <a:pt x="512" y="7"/>
                      <a:pt x="512" y="7"/>
                    </a:cubicBezTo>
                    <a:cubicBezTo>
                      <a:pt x="513" y="4"/>
                      <a:pt x="515" y="1"/>
                      <a:pt x="519" y="1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85" y="1"/>
                      <a:pt x="587" y="2"/>
                      <a:pt x="588" y="4"/>
                    </a:cubicBezTo>
                    <a:cubicBezTo>
                      <a:pt x="590" y="6"/>
                      <a:pt x="590" y="8"/>
                      <a:pt x="589" y="10"/>
                    </a:cubicBezTo>
                    <a:cubicBezTo>
                      <a:pt x="478" y="427"/>
                      <a:pt x="478" y="427"/>
                      <a:pt x="478" y="427"/>
                    </a:cubicBezTo>
                    <a:cubicBezTo>
                      <a:pt x="477" y="430"/>
                      <a:pt x="475" y="432"/>
                      <a:pt x="471" y="432"/>
                    </a:cubicBezTo>
                    <a:lnTo>
                      <a:pt x="384" y="43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FD9B6A8F-D168-477C-BF33-4215596740A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7726" y="2208213"/>
                <a:ext cx="1512888" cy="1595438"/>
              </a:xfrm>
              <a:custGeom>
                <a:avLst/>
                <a:gdLst>
                  <a:gd name="T0" fmla="*/ 483 w 565"/>
                  <a:gd name="T1" fmla="*/ 595 h 595"/>
                  <a:gd name="T2" fmla="*/ 478 w 565"/>
                  <a:gd name="T3" fmla="*/ 591 h 595"/>
                  <a:gd name="T4" fmla="*/ 400 w 565"/>
                  <a:gd name="T5" fmla="*/ 403 h 595"/>
                  <a:gd name="T6" fmla="*/ 284 w 565"/>
                  <a:gd name="T7" fmla="*/ 423 h 595"/>
                  <a:gd name="T8" fmla="*/ 166 w 565"/>
                  <a:gd name="T9" fmla="*/ 402 h 595"/>
                  <a:gd name="T10" fmla="*/ 87 w 565"/>
                  <a:gd name="T11" fmla="*/ 590 h 595"/>
                  <a:gd name="T12" fmla="*/ 81 w 565"/>
                  <a:gd name="T13" fmla="*/ 594 h 595"/>
                  <a:gd name="T14" fmla="*/ 6 w 565"/>
                  <a:gd name="T15" fmla="*/ 594 h 595"/>
                  <a:gd name="T16" fmla="*/ 1 w 565"/>
                  <a:gd name="T17" fmla="*/ 591 h 595"/>
                  <a:gd name="T18" fmla="*/ 1 w 565"/>
                  <a:gd name="T19" fmla="*/ 586 h 595"/>
                  <a:gd name="T20" fmla="*/ 249 w 565"/>
                  <a:gd name="T21" fmla="*/ 4 h 595"/>
                  <a:gd name="T22" fmla="*/ 255 w 565"/>
                  <a:gd name="T23" fmla="*/ 0 h 595"/>
                  <a:gd name="T24" fmla="*/ 313 w 565"/>
                  <a:gd name="T25" fmla="*/ 0 h 595"/>
                  <a:gd name="T26" fmla="*/ 318 w 565"/>
                  <a:gd name="T27" fmla="*/ 4 h 595"/>
                  <a:gd name="T28" fmla="*/ 565 w 565"/>
                  <a:gd name="T29" fmla="*/ 587 h 595"/>
                  <a:gd name="T30" fmla="*/ 564 w 565"/>
                  <a:gd name="T31" fmla="*/ 592 h 595"/>
                  <a:gd name="T32" fmla="*/ 559 w 565"/>
                  <a:gd name="T33" fmla="*/ 595 h 595"/>
                  <a:gd name="T34" fmla="*/ 483 w 565"/>
                  <a:gd name="T35" fmla="*/ 595 h 595"/>
                  <a:gd name="T36" fmla="*/ 195 w 565"/>
                  <a:gd name="T37" fmla="*/ 335 h 595"/>
                  <a:gd name="T38" fmla="*/ 283 w 565"/>
                  <a:gd name="T39" fmla="*/ 350 h 595"/>
                  <a:gd name="T40" fmla="*/ 372 w 565"/>
                  <a:gd name="T41" fmla="*/ 335 h 595"/>
                  <a:gd name="T42" fmla="*/ 283 w 565"/>
                  <a:gd name="T43" fmla="*/ 121 h 595"/>
                  <a:gd name="T44" fmla="*/ 195 w 565"/>
                  <a:gd name="T45" fmla="*/ 33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5" h="595">
                    <a:moveTo>
                      <a:pt x="483" y="595"/>
                    </a:moveTo>
                    <a:cubicBezTo>
                      <a:pt x="481" y="595"/>
                      <a:pt x="479" y="594"/>
                      <a:pt x="478" y="591"/>
                    </a:cubicBezTo>
                    <a:cubicBezTo>
                      <a:pt x="400" y="403"/>
                      <a:pt x="400" y="403"/>
                      <a:pt x="400" y="403"/>
                    </a:cubicBezTo>
                    <a:cubicBezTo>
                      <a:pt x="364" y="416"/>
                      <a:pt x="325" y="423"/>
                      <a:pt x="284" y="423"/>
                    </a:cubicBezTo>
                    <a:cubicBezTo>
                      <a:pt x="243" y="423"/>
                      <a:pt x="203" y="416"/>
                      <a:pt x="166" y="402"/>
                    </a:cubicBezTo>
                    <a:cubicBezTo>
                      <a:pt x="87" y="590"/>
                      <a:pt x="87" y="590"/>
                      <a:pt x="87" y="590"/>
                    </a:cubicBezTo>
                    <a:cubicBezTo>
                      <a:pt x="86" y="593"/>
                      <a:pt x="84" y="594"/>
                      <a:pt x="81" y="594"/>
                    </a:cubicBezTo>
                    <a:cubicBezTo>
                      <a:pt x="6" y="594"/>
                      <a:pt x="6" y="594"/>
                      <a:pt x="6" y="594"/>
                    </a:cubicBezTo>
                    <a:cubicBezTo>
                      <a:pt x="4" y="594"/>
                      <a:pt x="2" y="593"/>
                      <a:pt x="1" y="591"/>
                    </a:cubicBezTo>
                    <a:cubicBezTo>
                      <a:pt x="0" y="590"/>
                      <a:pt x="0" y="587"/>
                      <a:pt x="1" y="586"/>
                    </a:cubicBezTo>
                    <a:cubicBezTo>
                      <a:pt x="249" y="4"/>
                      <a:pt x="249" y="4"/>
                      <a:pt x="249" y="4"/>
                    </a:cubicBezTo>
                    <a:cubicBezTo>
                      <a:pt x="250" y="2"/>
                      <a:pt x="252" y="0"/>
                      <a:pt x="255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5" y="0"/>
                      <a:pt x="317" y="2"/>
                      <a:pt x="318" y="4"/>
                    </a:cubicBezTo>
                    <a:cubicBezTo>
                      <a:pt x="565" y="587"/>
                      <a:pt x="565" y="587"/>
                      <a:pt x="565" y="587"/>
                    </a:cubicBezTo>
                    <a:cubicBezTo>
                      <a:pt x="565" y="589"/>
                      <a:pt x="565" y="591"/>
                      <a:pt x="564" y="592"/>
                    </a:cubicBezTo>
                    <a:cubicBezTo>
                      <a:pt x="563" y="594"/>
                      <a:pt x="561" y="595"/>
                      <a:pt x="559" y="595"/>
                    </a:cubicBezTo>
                    <a:lnTo>
                      <a:pt x="483" y="595"/>
                    </a:lnTo>
                    <a:close/>
                    <a:moveTo>
                      <a:pt x="195" y="335"/>
                    </a:moveTo>
                    <a:cubicBezTo>
                      <a:pt x="222" y="345"/>
                      <a:pt x="252" y="350"/>
                      <a:pt x="283" y="350"/>
                    </a:cubicBezTo>
                    <a:cubicBezTo>
                      <a:pt x="313" y="350"/>
                      <a:pt x="344" y="345"/>
                      <a:pt x="372" y="335"/>
                    </a:cubicBezTo>
                    <a:cubicBezTo>
                      <a:pt x="283" y="121"/>
                      <a:pt x="283" y="121"/>
                      <a:pt x="283" y="121"/>
                    </a:cubicBezTo>
                    <a:lnTo>
                      <a:pt x="195" y="335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A6ED3B7-423D-482A-B7DA-E94E661BD3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24138" y="0"/>
                <a:ext cx="6943725" cy="6858000"/>
              </a:xfrm>
              <a:custGeom>
                <a:avLst/>
                <a:gdLst>
                  <a:gd name="T0" fmla="*/ 1911 w 2593"/>
                  <a:gd name="T1" fmla="*/ 0 h 2559"/>
                  <a:gd name="T2" fmla="*/ 682 w 2593"/>
                  <a:gd name="T3" fmla="*/ 0 h 2559"/>
                  <a:gd name="T4" fmla="*/ 0 w 2593"/>
                  <a:gd name="T5" fmla="*/ 682 h 2559"/>
                  <a:gd name="T6" fmla="*/ 0 w 2593"/>
                  <a:gd name="T7" fmla="*/ 1792 h 2559"/>
                  <a:gd name="T8" fmla="*/ 682 w 2593"/>
                  <a:gd name="T9" fmla="*/ 2474 h 2559"/>
                  <a:gd name="T10" fmla="*/ 1245 w 2593"/>
                  <a:gd name="T11" fmla="*/ 2474 h 2559"/>
                  <a:gd name="T12" fmla="*/ 1252 w 2593"/>
                  <a:gd name="T13" fmla="*/ 2481 h 2559"/>
                  <a:gd name="T14" fmla="*/ 1252 w 2593"/>
                  <a:gd name="T15" fmla="*/ 2553 h 2559"/>
                  <a:gd name="T16" fmla="*/ 1258 w 2593"/>
                  <a:gd name="T17" fmla="*/ 2559 h 2559"/>
                  <a:gd name="T18" fmla="*/ 1310 w 2593"/>
                  <a:gd name="T19" fmla="*/ 2559 h 2559"/>
                  <a:gd name="T20" fmla="*/ 1313 w 2593"/>
                  <a:gd name="T21" fmla="*/ 2559 h 2559"/>
                  <a:gd name="T22" fmla="*/ 1388 w 2593"/>
                  <a:gd name="T23" fmla="*/ 2559 h 2559"/>
                  <a:gd name="T24" fmla="*/ 1395 w 2593"/>
                  <a:gd name="T25" fmla="*/ 2553 h 2559"/>
                  <a:gd name="T26" fmla="*/ 1395 w 2593"/>
                  <a:gd name="T27" fmla="*/ 2481 h 2559"/>
                  <a:gd name="T28" fmla="*/ 1401 w 2593"/>
                  <a:gd name="T29" fmla="*/ 2474 h 2559"/>
                  <a:gd name="T30" fmla="*/ 1911 w 2593"/>
                  <a:gd name="T31" fmla="*/ 2474 h 2559"/>
                  <a:gd name="T32" fmla="*/ 2593 w 2593"/>
                  <a:gd name="T33" fmla="*/ 1792 h 2559"/>
                  <a:gd name="T34" fmla="*/ 2593 w 2593"/>
                  <a:gd name="T35" fmla="*/ 682 h 2559"/>
                  <a:gd name="T36" fmla="*/ 1911 w 2593"/>
                  <a:gd name="T37" fmla="*/ 0 h 2559"/>
                  <a:gd name="T38" fmla="*/ 1327 w 2593"/>
                  <a:gd name="T39" fmla="*/ 2406 h 2559"/>
                  <a:gd name="T40" fmla="*/ 1320 w 2593"/>
                  <a:gd name="T41" fmla="*/ 2399 h 2559"/>
                  <a:gd name="T42" fmla="*/ 1320 w 2593"/>
                  <a:gd name="T43" fmla="*/ 2205 h 2559"/>
                  <a:gd name="T44" fmla="*/ 1323 w 2593"/>
                  <a:gd name="T45" fmla="*/ 2200 h 2559"/>
                  <a:gd name="T46" fmla="*/ 1833 w 2593"/>
                  <a:gd name="T47" fmla="*/ 1782 h 2559"/>
                  <a:gd name="T48" fmla="*/ 1834 w 2593"/>
                  <a:gd name="T49" fmla="*/ 1771 h 2559"/>
                  <a:gd name="T50" fmla="*/ 1799 w 2593"/>
                  <a:gd name="T51" fmla="*/ 1729 h 2559"/>
                  <a:gd name="T52" fmla="*/ 1789 w 2593"/>
                  <a:gd name="T53" fmla="*/ 1728 h 2559"/>
                  <a:gd name="T54" fmla="*/ 1482 w 2593"/>
                  <a:gd name="T55" fmla="*/ 1979 h 2559"/>
                  <a:gd name="T56" fmla="*/ 1470 w 2593"/>
                  <a:gd name="T57" fmla="*/ 1974 h 2559"/>
                  <a:gd name="T58" fmla="*/ 1467 w 2593"/>
                  <a:gd name="T59" fmla="*/ 1790 h 2559"/>
                  <a:gd name="T60" fmla="*/ 1460 w 2593"/>
                  <a:gd name="T61" fmla="*/ 1783 h 2559"/>
                  <a:gd name="T62" fmla="*/ 1405 w 2593"/>
                  <a:gd name="T63" fmla="*/ 1785 h 2559"/>
                  <a:gd name="T64" fmla="*/ 1398 w 2593"/>
                  <a:gd name="T65" fmla="*/ 1792 h 2559"/>
                  <a:gd name="T66" fmla="*/ 1403 w 2593"/>
                  <a:gd name="T67" fmla="*/ 2040 h 2559"/>
                  <a:gd name="T68" fmla="*/ 1400 w 2593"/>
                  <a:gd name="T69" fmla="*/ 2046 h 2559"/>
                  <a:gd name="T70" fmla="*/ 1301 w 2593"/>
                  <a:gd name="T71" fmla="*/ 2128 h 2559"/>
                  <a:gd name="T72" fmla="*/ 1290 w 2593"/>
                  <a:gd name="T73" fmla="*/ 2126 h 2559"/>
                  <a:gd name="T74" fmla="*/ 1120 w 2593"/>
                  <a:gd name="T75" fmla="*/ 1828 h 2559"/>
                  <a:gd name="T76" fmla="*/ 1110 w 2593"/>
                  <a:gd name="T77" fmla="*/ 1825 h 2559"/>
                  <a:gd name="T78" fmla="*/ 1063 w 2593"/>
                  <a:gd name="T79" fmla="*/ 1852 h 2559"/>
                  <a:gd name="T80" fmla="*/ 1060 w 2593"/>
                  <a:gd name="T81" fmla="*/ 1862 h 2559"/>
                  <a:gd name="T82" fmla="*/ 1250 w 2593"/>
                  <a:gd name="T83" fmla="*/ 2194 h 2559"/>
                  <a:gd name="T84" fmla="*/ 1251 w 2593"/>
                  <a:gd name="T85" fmla="*/ 2197 h 2559"/>
                  <a:gd name="T86" fmla="*/ 1251 w 2593"/>
                  <a:gd name="T87" fmla="*/ 2399 h 2559"/>
                  <a:gd name="T88" fmla="*/ 1244 w 2593"/>
                  <a:gd name="T89" fmla="*/ 2406 h 2559"/>
                  <a:gd name="T90" fmla="*/ 1240 w 2593"/>
                  <a:gd name="T91" fmla="*/ 2406 h 2559"/>
                  <a:gd name="T92" fmla="*/ 682 w 2593"/>
                  <a:gd name="T93" fmla="*/ 2406 h 2559"/>
                  <a:gd name="T94" fmla="*/ 68 w 2593"/>
                  <a:gd name="T95" fmla="*/ 1792 h 2559"/>
                  <a:gd name="T96" fmla="*/ 68 w 2593"/>
                  <a:gd name="T97" fmla="*/ 682 h 2559"/>
                  <a:gd name="T98" fmla="*/ 682 w 2593"/>
                  <a:gd name="T99" fmla="*/ 68 h 2559"/>
                  <a:gd name="T100" fmla="*/ 1911 w 2593"/>
                  <a:gd name="T101" fmla="*/ 68 h 2559"/>
                  <a:gd name="T102" fmla="*/ 2525 w 2593"/>
                  <a:gd name="T103" fmla="*/ 682 h 2559"/>
                  <a:gd name="T104" fmla="*/ 2525 w 2593"/>
                  <a:gd name="T105" fmla="*/ 1792 h 2559"/>
                  <a:gd name="T106" fmla="*/ 1911 w 2593"/>
                  <a:gd name="T107" fmla="*/ 2406 h 2559"/>
                  <a:gd name="T108" fmla="*/ 1675 w 2593"/>
                  <a:gd name="T109" fmla="*/ 2406 h 2559"/>
                  <a:gd name="T110" fmla="*/ 1327 w 2593"/>
                  <a:gd name="T111" fmla="*/ 2406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93" h="2559">
                    <a:moveTo>
                      <a:pt x="1911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306" y="0"/>
                      <a:pt x="0" y="305"/>
                      <a:pt x="0" y="682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0" y="2169"/>
                      <a:pt x="306" y="2474"/>
                      <a:pt x="682" y="2474"/>
                    </a:cubicBezTo>
                    <a:cubicBezTo>
                      <a:pt x="1245" y="2474"/>
                      <a:pt x="1245" y="2474"/>
                      <a:pt x="1245" y="2474"/>
                    </a:cubicBezTo>
                    <a:cubicBezTo>
                      <a:pt x="1249" y="2474"/>
                      <a:pt x="1252" y="2477"/>
                      <a:pt x="1252" y="2481"/>
                    </a:cubicBezTo>
                    <a:cubicBezTo>
                      <a:pt x="1252" y="2553"/>
                      <a:pt x="1252" y="2553"/>
                      <a:pt x="1252" y="2553"/>
                    </a:cubicBezTo>
                    <a:cubicBezTo>
                      <a:pt x="1252" y="2556"/>
                      <a:pt x="1254" y="2559"/>
                      <a:pt x="1258" y="2559"/>
                    </a:cubicBezTo>
                    <a:cubicBezTo>
                      <a:pt x="1310" y="2559"/>
                      <a:pt x="1310" y="2559"/>
                      <a:pt x="1310" y="2559"/>
                    </a:cubicBezTo>
                    <a:cubicBezTo>
                      <a:pt x="1313" y="2559"/>
                      <a:pt x="1313" y="2559"/>
                      <a:pt x="1313" y="2559"/>
                    </a:cubicBezTo>
                    <a:cubicBezTo>
                      <a:pt x="1388" y="2559"/>
                      <a:pt x="1388" y="2559"/>
                      <a:pt x="1388" y="2559"/>
                    </a:cubicBezTo>
                    <a:cubicBezTo>
                      <a:pt x="1392" y="2559"/>
                      <a:pt x="1395" y="2556"/>
                      <a:pt x="1395" y="2553"/>
                    </a:cubicBezTo>
                    <a:cubicBezTo>
                      <a:pt x="1395" y="2481"/>
                      <a:pt x="1395" y="2481"/>
                      <a:pt x="1395" y="2481"/>
                    </a:cubicBezTo>
                    <a:cubicBezTo>
                      <a:pt x="1395" y="2477"/>
                      <a:pt x="1397" y="2474"/>
                      <a:pt x="1401" y="2474"/>
                    </a:cubicBezTo>
                    <a:cubicBezTo>
                      <a:pt x="1911" y="2474"/>
                      <a:pt x="1911" y="2474"/>
                      <a:pt x="1911" y="2474"/>
                    </a:cubicBezTo>
                    <a:cubicBezTo>
                      <a:pt x="2288" y="2474"/>
                      <a:pt x="2593" y="2169"/>
                      <a:pt x="2593" y="1792"/>
                    </a:cubicBezTo>
                    <a:cubicBezTo>
                      <a:pt x="2593" y="682"/>
                      <a:pt x="2593" y="682"/>
                      <a:pt x="2593" y="682"/>
                    </a:cubicBezTo>
                    <a:cubicBezTo>
                      <a:pt x="2593" y="305"/>
                      <a:pt x="2288" y="0"/>
                      <a:pt x="1911" y="0"/>
                    </a:cubicBezTo>
                    <a:close/>
                    <a:moveTo>
                      <a:pt x="1327" y="2406"/>
                    </a:moveTo>
                    <a:cubicBezTo>
                      <a:pt x="1323" y="2406"/>
                      <a:pt x="1320" y="2403"/>
                      <a:pt x="1320" y="2399"/>
                    </a:cubicBezTo>
                    <a:cubicBezTo>
                      <a:pt x="1320" y="2205"/>
                      <a:pt x="1320" y="2205"/>
                      <a:pt x="1320" y="2205"/>
                    </a:cubicBezTo>
                    <a:cubicBezTo>
                      <a:pt x="1320" y="2203"/>
                      <a:pt x="1321" y="2201"/>
                      <a:pt x="1323" y="2200"/>
                    </a:cubicBezTo>
                    <a:cubicBezTo>
                      <a:pt x="1833" y="1782"/>
                      <a:pt x="1833" y="1782"/>
                      <a:pt x="1833" y="1782"/>
                    </a:cubicBezTo>
                    <a:cubicBezTo>
                      <a:pt x="1836" y="1779"/>
                      <a:pt x="1836" y="1775"/>
                      <a:pt x="1834" y="1771"/>
                    </a:cubicBezTo>
                    <a:cubicBezTo>
                      <a:pt x="1799" y="1729"/>
                      <a:pt x="1799" y="1729"/>
                      <a:pt x="1799" y="1729"/>
                    </a:cubicBezTo>
                    <a:cubicBezTo>
                      <a:pt x="1796" y="1726"/>
                      <a:pt x="1792" y="1726"/>
                      <a:pt x="1789" y="1728"/>
                    </a:cubicBezTo>
                    <a:cubicBezTo>
                      <a:pt x="1482" y="1979"/>
                      <a:pt x="1482" y="1979"/>
                      <a:pt x="1482" y="1979"/>
                    </a:cubicBezTo>
                    <a:cubicBezTo>
                      <a:pt x="1477" y="1983"/>
                      <a:pt x="1470" y="1980"/>
                      <a:pt x="1470" y="1974"/>
                    </a:cubicBezTo>
                    <a:cubicBezTo>
                      <a:pt x="1467" y="1790"/>
                      <a:pt x="1467" y="1790"/>
                      <a:pt x="1467" y="1790"/>
                    </a:cubicBezTo>
                    <a:cubicBezTo>
                      <a:pt x="1467" y="1786"/>
                      <a:pt x="1464" y="1783"/>
                      <a:pt x="1460" y="1783"/>
                    </a:cubicBezTo>
                    <a:cubicBezTo>
                      <a:pt x="1405" y="1785"/>
                      <a:pt x="1405" y="1785"/>
                      <a:pt x="1405" y="1785"/>
                    </a:cubicBezTo>
                    <a:cubicBezTo>
                      <a:pt x="1401" y="1785"/>
                      <a:pt x="1398" y="1788"/>
                      <a:pt x="1398" y="1792"/>
                    </a:cubicBezTo>
                    <a:cubicBezTo>
                      <a:pt x="1403" y="2040"/>
                      <a:pt x="1403" y="2040"/>
                      <a:pt x="1403" y="2040"/>
                    </a:cubicBezTo>
                    <a:cubicBezTo>
                      <a:pt x="1403" y="2043"/>
                      <a:pt x="1402" y="2045"/>
                      <a:pt x="1400" y="2046"/>
                    </a:cubicBezTo>
                    <a:cubicBezTo>
                      <a:pt x="1301" y="2128"/>
                      <a:pt x="1301" y="2128"/>
                      <a:pt x="1301" y="2128"/>
                    </a:cubicBezTo>
                    <a:cubicBezTo>
                      <a:pt x="1298" y="2131"/>
                      <a:pt x="1293" y="2130"/>
                      <a:pt x="1290" y="2126"/>
                    </a:cubicBezTo>
                    <a:cubicBezTo>
                      <a:pt x="1243" y="2044"/>
                      <a:pt x="1167" y="1911"/>
                      <a:pt x="1120" y="1828"/>
                    </a:cubicBezTo>
                    <a:cubicBezTo>
                      <a:pt x="1118" y="1825"/>
                      <a:pt x="1114" y="1823"/>
                      <a:pt x="1110" y="1825"/>
                    </a:cubicBezTo>
                    <a:cubicBezTo>
                      <a:pt x="1063" y="1852"/>
                      <a:pt x="1063" y="1852"/>
                      <a:pt x="1063" y="1852"/>
                    </a:cubicBezTo>
                    <a:cubicBezTo>
                      <a:pt x="1059" y="1854"/>
                      <a:pt x="1058" y="1859"/>
                      <a:pt x="1060" y="1862"/>
                    </a:cubicBezTo>
                    <a:cubicBezTo>
                      <a:pt x="1086" y="1908"/>
                      <a:pt x="1213" y="2131"/>
                      <a:pt x="1250" y="2194"/>
                    </a:cubicBezTo>
                    <a:cubicBezTo>
                      <a:pt x="1251" y="2195"/>
                      <a:pt x="1251" y="2196"/>
                      <a:pt x="1251" y="2197"/>
                    </a:cubicBezTo>
                    <a:cubicBezTo>
                      <a:pt x="1251" y="2399"/>
                      <a:pt x="1251" y="2399"/>
                      <a:pt x="1251" y="2399"/>
                    </a:cubicBezTo>
                    <a:cubicBezTo>
                      <a:pt x="1251" y="2403"/>
                      <a:pt x="1248" y="2406"/>
                      <a:pt x="1244" y="2406"/>
                    </a:cubicBezTo>
                    <a:cubicBezTo>
                      <a:pt x="1240" y="2406"/>
                      <a:pt x="1240" y="2406"/>
                      <a:pt x="1240" y="2406"/>
                    </a:cubicBezTo>
                    <a:cubicBezTo>
                      <a:pt x="682" y="2406"/>
                      <a:pt x="682" y="2406"/>
                      <a:pt x="682" y="2406"/>
                    </a:cubicBezTo>
                    <a:cubicBezTo>
                      <a:pt x="343" y="2406"/>
                      <a:pt x="68" y="2131"/>
                      <a:pt x="68" y="1792"/>
                    </a:cubicBezTo>
                    <a:cubicBezTo>
                      <a:pt x="68" y="682"/>
                      <a:pt x="68" y="682"/>
                      <a:pt x="68" y="682"/>
                    </a:cubicBezTo>
                    <a:cubicBezTo>
                      <a:pt x="68" y="343"/>
                      <a:pt x="343" y="68"/>
                      <a:pt x="682" y="68"/>
                    </a:cubicBezTo>
                    <a:cubicBezTo>
                      <a:pt x="1911" y="68"/>
                      <a:pt x="1911" y="68"/>
                      <a:pt x="1911" y="68"/>
                    </a:cubicBezTo>
                    <a:cubicBezTo>
                      <a:pt x="2250" y="68"/>
                      <a:pt x="2525" y="343"/>
                      <a:pt x="2525" y="682"/>
                    </a:cubicBezTo>
                    <a:cubicBezTo>
                      <a:pt x="2525" y="1792"/>
                      <a:pt x="2525" y="1792"/>
                      <a:pt x="2525" y="1792"/>
                    </a:cubicBezTo>
                    <a:cubicBezTo>
                      <a:pt x="2525" y="2131"/>
                      <a:pt x="2250" y="2406"/>
                      <a:pt x="1911" y="2406"/>
                    </a:cubicBezTo>
                    <a:cubicBezTo>
                      <a:pt x="1675" y="2406"/>
                      <a:pt x="1675" y="2406"/>
                      <a:pt x="1675" y="2406"/>
                    </a:cubicBezTo>
                    <a:lnTo>
                      <a:pt x="1327" y="2406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07CBAEB-FCC4-41AC-85C0-23662BB8EFB4}"/>
              </a:ext>
            </a:extLst>
          </p:cNvPr>
          <p:cNvSpPr/>
          <p:nvPr userDrawn="1"/>
        </p:nvSpPr>
        <p:spPr>
          <a:xfrm>
            <a:off x="1" y="3198770"/>
            <a:ext cx="7726199" cy="3659230"/>
          </a:xfrm>
          <a:custGeom>
            <a:avLst/>
            <a:gdLst>
              <a:gd name="connsiteX0" fmla="*/ 1076636 w 7726199"/>
              <a:gd name="connsiteY0" fmla="*/ 0 h 3659230"/>
              <a:gd name="connsiteX1" fmla="*/ 7126572 w 7726199"/>
              <a:gd name="connsiteY1" fmla="*/ 2605340 h 3659230"/>
              <a:gd name="connsiteX2" fmla="*/ 7726199 w 7726199"/>
              <a:gd name="connsiteY2" fmla="*/ 3659230 h 3659230"/>
              <a:gd name="connsiteX3" fmla="*/ 0 w 7726199"/>
              <a:gd name="connsiteY3" fmla="*/ 3659230 h 3659230"/>
              <a:gd name="connsiteX4" fmla="*/ 0 w 7726199"/>
              <a:gd name="connsiteY4" fmla="*/ 883459 h 365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3659230">
                <a:moveTo>
                  <a:pt x="1076636" y="0"/>
                </a:moveTo>
                <a:lnTo>
                  <a:pt x="7126572" y="2605340"/>
                </a:lnTo>
                <a:lnTo>
                  <a:pt x="7726199" y="3659230"/>
                </a:lnTo>
                <a:lnTo>
                  <a:pt x="0" y="3659230"/>
                </a:lnTo>
                <a:lnTo>
                  <a:pt x="0" y="883459"/>
                </a:lnTo>
                <a:close/>
              </a:path>
            </a:pathLst>
          </a:custGeom>
          <a:solidFill>
            <a:srgbClr val="E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B4A245D-EA0E-4FC1-8B98-4FF8B417677D}"/>
              </a:ext>
            </a:extLst>
          </p:cNvPr>
          <p:cNvSpPr/>
          <p:nvPr userDrawn="1"/>
        </p:nvSpPr>
        <p:spPr>
          <a:xfrm>
            <a:off x="1" y="2735129"/>
            <a:ext cx="1076636" cy="1347101"/>
          </a:xfrm>
          <a:custGeom>
            <a:avLst/>
            <a:gdLst>
              <a:gd name="connsiteX0" fmla="*/ 0 w 1076636"/>
              <a:gd name="connsiteY0" fmla="*/ 0 h 1347101"/>
              <a:gd name="connsiteX1" fmla="*/ 1076636 w 1076636"/>
              <a:gd name="connsiteY1" fmla="*/ 463642 h 1347101"/>
              <a:gd name="connsiteX2" fmla="*/ 0 w 1076636"/>
              <a:gd name="connsiteY2" fmla="*/ 1347101 h 1347101"/>
              <a:gd name="connsiteX3" fmla="*/ 0 w 1076636"/>
              <a:gd name="connsiteY3" fmla="*/ 0 h 134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36" h="1347101">
                <a:moveTo>
                  <a:pt x="0" y="0"/>
                </a:moveTo>
                <a:lnTo>
                  <a:pt x="1076636" y="463642"/>
                </a:lnTo>
                <a:lnTo>
                  <a:pt x="0" y="1347101"/>
                </a:lnTo>
                <a:lnTo>
                  <a:pt x="0" y="0"/>
                </a:lnTo>
                <a:close/>
              </a:path>
            </a:pathLst>
          </a:custGeom>
          <a:solidFill>
            <a:srgbClr val="AB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22238F-25A5-48AA-BBCF-78C3FBFD472F}"/>
              </a:ext>
            </a:extLst>
          </p:cNvPr>
          <p:cNvSpPr/>
          <p:nvPr userDrawn="1"/>
        </p:nvSpPr>
        <p:spPr>
          <a:xfrm>
            <a:off x="0" y="0"/>
            <a:ext cx="4974846" cy="4082230"/>
          </a:xfrm>
          <a:custGeom>
            <a:avLst/>
            <a:gdLst>
              <a:gd name="connsiteX0" fmla="*/ 0 w 4974846"/>
              <a:gd name="connsiteY0" fmla="*/ 0 h 4082230"/>
              <a:gd name="connsiteX1" fmla="*/ 4974846 w 4974846"/>
              <a:gd name="connsiteY1" fmla="*/ 0 h 4082230"/>
              <a:gd name="connsiteX2" fmla="*/ 1076637 w 4974846"/>
              <a:gd name="connsiteY2" fmla="*/ 3198770 h 4082230"/>
              <a:gd name="connsiteX3" fmla="*/ 1 w 4974846"/>
              <a:gd name="connsiteY3" fmla="*/ 2735128 h 4082230"/>
              <a:gd name="connsiteX4" fmla="*/ 1 w 4974846"/>
              <a:gd name="connsiteY4" fmla="*/ 4082229 h 4082230"/>
              <a:gd name="connsiteX5" fmla="*/ 0 w 4974846"/>
              <a:gd name="connsiteY5" fmla="*/ 4082230 h 4082230"/>
              <a:gd name="connsiteX6" fmla="*/ 0 w 4974846"/>
              <a:gd name="connsiteY6" fmla="*/ 0 h 40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4846" h="4082230">
                <a:moveTo>
                  <a:pt x="0" y="0"/>
                </a:moveTo>
                <a:lnTo>
                  <a:pt x="4974846" y="0"/>
                </a:lnTo>
                <a:lnTo>
                  <a:pt x="1076637" y="3198770"/>
                </a:lnTo>
                <a:lnTo>
                  <a:pt x="1" y="2735128"/>
                </a:lnTo>
                <a:lnTo>
                  <a:pt x="1" y="4082229"/>
                </a:lnTo>
                <a:lnTo>
                  <a:pt x="0" y="4082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427741-8888-49BF-A138-96F4CECEA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0" y="2743200"/>
            <a:ext cx="7810500" cy="1619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Ruimte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30AC60-4857-4F1C-AA75-66D479BB58B8}"/>
              </a:ext>
            </a:extLst>
          </p:cNvPr>
          <p:cNvSpPr/>
          <p:nvPr userDrawn="1"/>
        </p:nvSpPr>
        <p:spPr>
          <a:xfrm>
            <a:off x="4162397" y="60471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8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9BDF9A-0461-4EF8-ABCF-139EB08084DC}"/>
              </a:ext>
            </a:extLst>
          </p:cNvPr>
          <p:cNvSpPr/>
          <p:nvPr userDrawn="1"/>
        </p:nvSpPr>
        <p:spPr>
          <a:xfrm>
            <a:off x="7840662" y="1508125"/>
            <a:ext cx="4351337" cy="4146550"/>
          </a:xfrm>
          <a:prstGeom prst="rect">
            <a:avLst/>
          </a:pr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D1BEEB-E8BA-420F-958E-AEC12AB73D99}"/>
              </a:ext>
            </a:extLst>
          </p:cNvPr>
          <p:cNvSpPr/>
          <p:nvPr userDrawn="1"/>
        </p:nvSpPr>
        <p:spPr>
          <a:xfrm>
            <a:off x="7840662" y="1508125"/>
            <a:ext cx="3318642" cy="2705415"/>
          </a:xfrm>
          <a:custGeom>
            <a:avLst/>
            <a:gdLst>
              <a:gd name="connsiteX0" fmla="*/ 0 w 3318642"/>
              <a:gd name="connsiteY0" fmla="*/ 0 h 2705415"/>
              <a:gd name="connsiteX1" fmla="*/ 3318642 w 3318642"/>
              <a:gd name="connsiteY1" fmla="*/ 0 h 2705415"/>
              <a:gd name="connsiteX2" fmla="*/ 0 w 3318642"/>
              <a:gd name="connsiteY2" fmla="*/ 2705415 h 27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642" h="2705415">
                <a:moveTo>
                  <a:pt x="0" y="0"/>
                </a:moveTo>
                <a:lnTo>
                  <a:pt x="3318642" y="0"/>
                </a:lnTo>
                <a:lnTo>
                  <a:pt x="0" y="2705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2E83F7-ECCE-4AD9-9A69-A31FA687A931}"/>
              </a:ext>
            </a:extLst>
          </p:cNvPr>
          <p:cNvSpPr/>
          <p:nvPr userDrawn="1"/>
        </p:nvSpPr>
        <p:spPr>
          <a:xfrm>
            <a:off x="7840662" y="2199800"/>
            <a:ext cx="4351337" cy="3454876"/>
          </a:xfrm>
          <a:custGeom>
            <a:avLst/>
            <a:gdLst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29069 h 3452495"/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12400 h 3452495"/>
              <a:gd name="connsiteX5" fmla="*/ 2469198 w 4351337"/>
              <a:gd name="connsiteY5" fmla="*/ 0 h 3452495"/>
              <a:gd name="connsiteX0" fmla="*/ 2469198 w 4351337"/>
              <a:gd name="connsiteY0" fmla="*/ 0 h 3454876"/>
              <a:gd name="connsiteX1" fmla="*/ 4351337 w 4351337"/>
              <a:gd name="connsiteY1" fmla="*/ 3306900 h 3454876"/>
              <a:gd name="connsiteX2" fmla="*/ 4351337 w 4351337"/>
              <a:gd name="connsiteY2" fmla="*/ 3454876 h 3454876"/>
              <a:gd name="connsiteX3" fmla="*/ 0 w 4351337"/>
              <a:gd name="connsiteY3" fmla="*/ 3454876 h 3454876"/>
              <a:gd name="connsiteX4" fmla="*/ 0 w 4351337"/>
              <a:gd name="connsiteY4" fmla="*/ 2014781 h 3454876"/>
              <a:gd name="connsiteX5" fmla="*/ 2469198 w 4351337"/>
              <a:gd name="connsiteY5" fmla="*/ 0 h 34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37" h="3454876">
                <a:moveTo>
                  <a:pt x="2469198" y="0"/>
                </a:moveTo>
                <a:lnTo>
                  <a:pt x="4351337" y="3306900"/>
                </a:lnTo>
                <a:lnTo>
                  <a:pt x="4351337" y="3454876"/>
                </a:lnTo>
                <a:lnTo>
                  <a:pt x="0" y="3454876"/>
                </a:lnTo>
                <a:lnTo>
                  <a:pt x="0" y="2014781"/>
                </a:lnTo>
                <a:lnTo>
                  <a:pt x="2469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8300" y="1508125"/>
            <a:ext cx="6202363" cy="41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6530C3-4A09-4A28-9D47-83C0CA7CB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138" y="4434839"/>
            <a:ext cx="3429000" cy="118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D3F88-E099-4A5C-B48E-D923C2122860}"/>
              </a:ext>
            </a:extLst>
          </p:cNvPr>
          <p:cNvSpPr/>
          <p:nvPr userDrawn="1"/>
        </p:nvSpPr>
        <p:spPr>
          <a:xfrm>
            <a:off x="10270270" y="216489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17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4F8132-B394-4243-8941-CED05B61B93D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C1DC3F-07CA-45C7-8B15-8F1FD9CACB8D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475" y="1650855"/>
            <a:ext cx="8305800" cy="4857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2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Heading 2</a:t>
            </a:r>
          </a:p>
          <a:p>
            <a:pPr lvl="2"/>
            <a:r>
              <a:rPr lang="en-US"/>
              <a:t>Bullet list</a:t>
            </a:r>
          </a:p>
          <a:p>
            <a:pPr lvl="3"/>
            <a:r>
              <a:rPr lang="en-US"/>
              <a:t>Heading 3</a:t>
            </a:r>
          </a:p>
          <a:p>
            <a:pPr lvl="4"/>
            <a:r>
              <a:rPr lang="en-US"/>
              <a:t>Normal </a:t>
            </a:r>
          </a:p>
        </p:txBody>
      </p:sp>
    </p:spTree>
    <p:extLst>
      <p:ext uri="{BB962C8B-B14F-4D97-AF65-F5344CB8AC3E}">
        <p14:creationId xmlns:p14="http://schemas.microsoft.com/office/powerpoint/2010/main" val="276840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ED9E22-26E9-4ABB-A0D0-FAFBE5371C0A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60BC72-419A-4DF7-BADF-A74A8A9B2DD7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8D4859-EC9B-4FFB-B6EA-6FA5C46C15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6400" y="1524000"/>
            <a:ext cx="5867400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4B917F-B628-4C66-BA8D-CF7782A60A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3800" y="1524000"/>
            <a:ext cx="2847975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85D980-F76D-4FBF-A39F-FBA48E0361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114925"/>
            <a:ext cx="7781925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Normal 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2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bg>
      <p:bgPr>
        <a:solidFill>
          <a:srgbClr val="019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895F2132-9B76-4284-8A18-4CEDD99B9DF8}"/>
              </a:ext>
            </a:extLst>
          </p:cNvPr>
          <p:cNvSpPr/>
          <p:nvPr userDrawn="1"/>
        </p:nvSpPr>
        <p:spPr>
          <a:xfrm>
            <a:off x="1" y="3198771"/>
            <a:ext cx="9573843" cy="3659231"/>
          </a:xfrm>
          <a:custGeom>
            <a:avLst/>
            <a:gdLst>
              <a:gd name="connsiteX0" fmla="*/ 1076636 w 9573843"/>
              <a:gd name="connsiteY0" fmla="*/ 0 h 3659231"/>
              <a:gd name="connsiteX1" fmla="*/ 9573843 w 9573843"/>
              <a:gd name="connsiteY1" fmla="*/ 3659231 h 3659231"/>
              <a:gd name="connsiteX2" fmla="*/ 0 w 9573843"/>
              <a:gd name="connsiteY2" fmla="*/ 3659231 h 3659231"/>
              <a:gd name="connsiteX3" fmla="*/ 0 w 9573843"/>
              <a:gd name="connsiteY3" fmla="*/ 883459 h 3659231"/>
              <a:gd name="connsiteX4" fmla="*/ 1076636 w 9573843"/>
              <a:gd name="connsiteY4" fmla="*/ 0 h 365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3843" h="3659231">
                <a:moveTo>
                  <a:pt x="1076636" y="0"/>
                </a:moveTo>
                <a:lnTo>
                  <a:pt x="9573843" y="3659231"/>
                </a:lnTo>
                <a:lnTo>
                  <a:pt x="0" y="3659231"/>
                </a:lnTo>
                <a:lnTo>
                  <a:pt x="0" y="883459"/>
                </a:lnTo>
                <a:lnTo>
                  <a:pt x="10766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F66C4E7-1D66-46C5-85FE-98E78B9EC84F}"/>
              </a:ext>
            </a:extLst>
          </p:cNvPr>
          <p:cNvSpPr/>
          <p:nvPr userDrawn="1"/>
        </p:nvSpPr>
        <p:spPr>
          <a:xfrm>
            <a:off x="1" y="643654"/>
            <a:ext cx="7726199" cy="6214346"/>
          </a:xfrm>
          <a:custGeom>
            <a:avLst/>
            <a:gdLst>
              <a:gd name="connsiteX0" fmla="*/ 4190450 w 7726199"/>
              <a:gd name="connsiteY0" fmla="*/ 0 h 6214346"/>
              <a:gd name="connsiteX1" fmla="*/ 7726199 w 7726199"/>
              <a:gd name="connsiteY1" fmla="*/ 6214346 h 6214346"/>
              <a:gd name="connsiteX2" fmla="*/ 0 w 7726199"/>
              <a:gd name="connsiteY2" fmla="*/ 6214346 h 6214346"/>
              <a:gd name="connsiteX3" fmla="*/ 0 w 7726199"/>
              <a:gd name="connsiteY3" fmla="*/ 3438575 h 6214346"/>
              <a:gd name="connsiteX4" fmla="*/ 4190450 w 7726199"/>
              <a:gd name="connsiteY4" fmla="*/ 0 h 62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6214346">
                <a:moveTo>
                  <a:pt x="4190450" y="0"/>
                </a:moveTo>
                <a:lnTo>
                  <a:pt x="7726199" y="6214346"/>
                </a:lnTo>
                <a:lnTo>
                  <a:pt x="0" y="6214346"/>
                </a:lnTo>
                <a:lnTo>
                  <a:pt x="0" y="3438575"/>
                </a:lnTo>
                <a:lnTo>
                  <a:pt x="4190450" y="0"/>
                </a:lnTo>
                <a:close/>
              </a:path>
            </a:pathLst>
          </a:custGeom>
          <a:solidFill>
            <a:srgbClr val="E0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C37E7C0F-7D45-40B0-B3F6-38C00149722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BB585-EA67-4315-925F-079ECD7AD983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747393" y="393897"/>
            <a:chExt cx="662307" cy="65413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AA3DE0-9ED8-42B5-A6EA-15001D14CB9B}"/>
                </a:ext>
              </a:extLst>
            </p:cNvPr>
            <p:cNvSpPr/>
            <p:nvPr userDrawn="1"/>
          </p:nvSpPr>
          <p:spPr>
            <a:xfrm>
              <a:off x="757238" y="409575"/>
              <a:ext cx="640556" cy="600075"/>
            </a:xfrm>
            <a:prstGeom prst="roundRect">
              <a:avLst>
                <a:gd name="adj" fmla="val 242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8D4F0A-EB3F-42D2-B438-CAACCA931F59}"/>
                </a:ext>
              </a:extLst>
            </p:cNvPr>
            <p:cNvGrpSpPr/>
            <p:nvPr userDrawn="1"/>
          </p:nvGrpSpPr>
          <p:grpSpPr>
            <a:xfrm>
              <a:off x="747393" y="393897"/>
              <a:ext cx="662307" cy="654131"/>
              <a:chOff x="2624138" y="0"/>
              <a:chExt cx="6943725" cy="6858000"/>
            </a:xfrm>
          </p:grpSpPr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737892A5-0C2E-49C5-8CE1-AB8AA7689F6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7138988" y="2640013"/>
                <a:ext cx="1039813" cy="1173163"/>
              </a:xfrm>
              <a:custGeom>
                <a:avLst/>
                <a:gdLst>
                  <a:gd name="T0" fmla="*/ 219 w 388"/>
                  <a:gd name="T1" fmla="*/ 438 h 438"/>
                  <a:gd name="T2" fmla="*/ 64 w 388"/>
                  <a:gd name="T3" fmla="*/ 373 h 438"/>
                  <a:gd name="T4" fmla="*/ 0 w 388"/>
                  <a:gd name="T5" fmla="*/ 218 h 438"/>
                  <a:gd name="T6" fmla="*/ 196 w 388"/>
                  <a:gd name="T7" fmla="*/ 0 h 438"/>
                  <a:gd name="T8" fmla="*/ 387 w 388"/>
                  <a:gd name="T9" fmla="*/ 219 h 438"/>
                  <a:gd name="T10" fmla="*/ 386 w 388"/>
                  <a:gd name="T11" fmla="*/ 243 h 438"/>
                  <a:gd name="T12" fmla="*/ 379 w 388"/>
                  <a:gd name="T13" fmla="*/ 249 h 438"/>
                  <a:gd name="T14" fmla="*/ 85 w 388"/>
                  <a:gd name="T15" fmla="*/ 249 h 438"/>
                  <a:gd name="T16" fmla="*/ 219 w 388"/>
                  <a:gd name="T17" fmla="*/ 360 h 438"/>
                  <a:gd name="T18" fmla="*/ 323 w 388"/>
                  <a:gd name="T19" fmla="*/ 322 h 438"/>
                  <a:gd name="T20" fmla="*/ 328 w 388"/>
                  <a:gd name="T21" fmla="*/ 320 h 438"/>
                  <a:gd name="T22" fmla="*/ 333 w 388"/>
                  <a:gd name="T23" fmla="*/ 323 h 438"/>
                  <a:gd name="T24" fmla="*/ 372 w 388"/>
                  <a:gd name="T25" fmla="*/ 366 h 438"/>
                  <a:gd name="T26" fmla="*/ 372 w 388"/>
                  <a:gd name="T27" fmla="*/ 376 h 438"/>
                  <a:gd name="T28" fmla="*/ 220 w 388"/>
                  <a:gd name="T29" fmla="*/ 438 h 438"/>
                  <a:gd name="T30" fmla="*/ 219 w 388"/>
                  <a:gd name="T31" fmla="*/ 438 h 438"/>
                  <a:gd name="T32" fmla="*/ 196 w 388"/>
                  <a:gd name="T33" fmla="*/ 76 h 438"/>
                  <a:gd name="T34" fmla="*/ 86 w 388"/>
                  <a:gd name="T35" fmla="*/ 178 h 438"/>
                  <a:gd name="T36" fmla="*/ 304 w 388"/>
                  <a:gd name="T37" fmla="*/ 178 h 438"/>
                  <a:gd name="T38" fmla="*/ 196 w 388"/>
                  <a:gd name="T39" fmla="*/ 7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8" h="438">
                    <a:moveTo>
                      <a:pt x="219" y="438"/>
                    </a:moveTo>
                    <a:cubicBezTo>
                      <a:pt x="161" y="438"/>
                      <a:pt x="106" y="415"/>
                      <a:pt x="64" y="373"/>
                    </a:cubicBezTo>
                    <a:cubicBezTo>
                      <a:pt x="23" y="332"/>
                      <a:pt x="0" y="277"/>
                      <a:pt x="0" y="218"/>
                    </a:cubicBezTo>
                    <a:cubicBezTo>
                      <a:pt x="1" y="75"/>
                      <a:pt x="99" y="0"/>
                      <a:pt x="196" y="0"/>
                    </a:cubicBezTo>
                    <a:cubicBezTo>
                      <a:pt x="292" y="0"/>
                      <a:pt x="388" y="68"/>
                      <a:pt x="387" y="219"/>
                    </a:cubicBezTo>
                    <a:cubicBezTo>
                      <a:pt x="387" y="227"/>
                      <a:pt x="387" y="235"/>
                      <a:pt x="386" y="243"/>
                    </a:cubicBezTo>
                    <a:cubicBezTo>
                      <a:pt x="386" y="247"/>
                      <a:pt x="383" y="249"/>
                      <a:pt x="379" y="249"/>
                    </a:cubicBezTo>
                    <a:cubicBezTo>
                      <a:pt x="85" y="249"/>
                      <a:pt x="85" y="249"/>
                      <a:pt x="85" y="249"/>
                    </a:cubicBezTo>
                    <a:cubicBezTo>
                      <a:pt x="98" y="313"/>
                      <a:pt x="155" y="360"/>
                      <a:pt x="219" y="360"/>
                    </a:cubicBezTo>
                    <a:cubicBezTo>
                      <a:pt x="257" y="360"/>
                      <a:pt x="295" y="346"/>
                      <a:pt x="323" y="322"/>
                    </a:cubicBezTo>
                    <a:cubicBezTo>
                      <a:pt x="324" y="321"/>
                      <a:pt x="326" y="320"/>
                      <a:pt x="328" y="320"/>
                    </a:cubicBezTo>
                    <a:cubicBezTo>
                      <a:pt x="330" y="320"/>
                      <a:pt x="332" y="321"/>
                      <a:pt x="333" y="323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75" y="369"/>
                      <a:pt x="375" y="374"/>
                      <a:pt x="372" y="376"/>
                    </a:cubicBezTo>
                    <a:cubicBezTo>
                      <a:pt x="329" y="417"/>
                      <a:pt x="277" y="438"/>
                      <a:pt x="220" y="438"/>
                    </a:cubicBezTo>
                    <a:lnTo>
                      <a:pt x="219" y="438"/>
                    </a:lnTo>
                    <a:close/>
                    <a:moveTo>
                      <a:pt x="196" y="76"/>
                    </a:moveTo>
                    <a:cubicBezTo>
                      <a:pt x="131" y="76"/>
                      <a:pt x="97" y="127"/>
                      <a:pt x="86" y="178"/>
                    </a:cubicBezTo>
                    <a:cubicBezTo>
                      <a:pt x="304" y="178"/>
                      <a:pt x="304" y="178"/>
                      <a:pt x="304" y="178"/>
                    </a:cubicBezTo>
                    <a:cubicBezTo>
                      <a:pt x="294" y="108"/>
                      <a:pt x="243" y="76"/>
                      <a:pt x="196" y="76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7F45B7CA-244D-43A9-AC1C-B224189309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22851" y="2173288"/>
                <a:ext cx="428625" cy="1639888"/>
              </a:xfrm>
              <a:custGeom>
                <a:avLst/>
                <a:gdLst>
                  <a:gd name="T0" fmla="*/ 100 w 160"/>
                  <a:gd name="T1" fmla="*/ 612 h 612"/>
                  <a:gd name="T2" fmla="*/ 0 w 160"/>
                  <a:gd name="T3" fmla="*/ 515 h 612"/>
                  <a:gd name="T4" fmla="*/ 1 w 160"/>
                  <a:gd name="T5" fmla="*/ 7 h 612"/>
                  <a:gd name="T6" fmla="*/ 3 w 160"/>
                  <a:gd name="T7" fmla="*/ 2 h 612"/>
                  <a:gd name="T8" fmla="*/ 8 w 160"/>
                  <a:gd name="T9" fmla="*/ 0 h 612"/>
                  <a:gd name="T10" fmla="*/ 74 w 160"/>
                  <a:gd name="T11" fmla="*/ 0 h 612"/>
                  <a:gd name="T12" fmla="*/ 81 w 160"/>
                  <a:gd name="T13" fmla="*/ 7 h 612"/>
                  <a:gd name="T14" fmla="*/ 80 w 160"/>
                  <a:gd name="T15" fmla="*/ 493 h 612"/>
                  <a:gd name="T16" fmla="*/ 118 w 160"/>
                  <a:gd name="T17" fmla="*/ 540 h 612"/>
                  <a:gd name="T18" fmla="*/ 120 w 160"/>
                  <a:gd name="T19" fmla="*/ 540 h 612"/>
                  <a:gd name="T20" fmla="*/ 152 w 160"/>
                  <a:gd name="T21" fmla="*/ 537 h 612"/>
                  <a:gd name="T22" fmla="*/ 153 w 160"/>
                  <a:gd name="T23" fmla="*/ 537 h 612"/>
                  <a:gd name="T24" fmla="*/ 157 w 160"/>
                  <a:gd name="T25" fmla="*/ 539 h 612"/>
                  <a:gd name="T26" fmla="*/ 160 w 160"/>
                  <a:gd name="T27" fmla="*/ 544 h 612"/>
                  <a:gd name="T28" fmla="*/ 160 w 160"/>
                  <a:gd name="T29" fmla="*/ 597 h 612"/>
                  <a:gd name="T30" fmla="*/ 155 w 160"/>
                  <a:gd name="T31" fmla="*/ 604 h 612"/>
                  <a:gd name="T32" fmla="*/ 101 w 160"/>
                  <a:gd name="T33" fmla="*/ 612 h 612"/>
                  <a:gd name="T34" fmla="*/ 100 w 160"/>
                  <a:gd name="T3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612">
                    <a:moveTo>
                      <a:pt x="100" y="612"/>
                    </a:moveTo>
                    <a:cubicBezTo>
                      <a:pt x="38" y="612"/>
                      <a:pt x="0" y="575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3"/>
                      <a:pt x="80" y="493"/>
                      <a:pt x="80" y="493"/>
                    </a:cubicBezTo>
                    <a:cubicBezTo>
                      <a:pt x="80" y="532"/>
                      <a:pt x="95" y="540"/>
                      <a:pt x="118" y="540"/>
                    </a:cubicBezTo>
                    <a:cubicBezTo>
                      <a:pt x="120" y="540"/>
                      <a:pt x="120" y="540"/>
                      <a:pt x="120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7"/>
                      <a:pt x="160" y="597"/>
                      <a:pt x="160" y="597"/>
                    </a:cubicBezTo>
                    <a:cubicBezTo>
                      <a:pt x="160" y="600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cubicBezTo>
                      <a:pt x="101" y="612"/>
                      <a:pt x="100" y="612"/>
                      <a:pt x="100" y="612"/>
                    </a:cubicBez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D75D5163-D260-4288-9615-41EEC27F10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67713" y="2170113"/>
                <a:ext cx="428625" cy="1641475"/>
              </a:xfrm>
              <a:custGeom>
                <a:avLst/>
                <a:gdLst>
                  <a:gd name="T0" fmla="*/ 99 w 160"/>
                  <a:gd name="T1" fmla="*/ 612 h 612"/>
                  <a:gd name="T2" fmla="*/ 26 w 160"/>
                  <a:gd name="T3" fmla="*/ 586 h 612"/>
                  <a:gd name="T4" fmla="*/ 0 w 160"/>
                  <a:gd name="T5" fmla="*/ 515 h 612"/>
                  <a:gd name="T6" fmla="*/ 1 w 160"/>
                  <a:gd name="T7" fmla="*/ 7 h 612"/>
                  <a:gd name="T8" fmla="*/ 3 w 160"/>
                  <a:gd name="T9" fmla="*/ 2 h 612"/>
                  <a:gd name="T10" fmla="*/ 8 w 160"/>
                  <a:gd name="T11" fmla="*/ 0 h 612"/>
                  <a:gd name="T12" fmla="*/ 74 w 160"/>
                  <a:gd name="T13" fmla="*/ 0 h 612"/>
                  <a:gd name="T14" fmla="*/ 81 w 160"/>
                  <a:gd name="T15" fmla="*/ 7 h 612"/>
                  <a:gd name="T16" fmla="*/ 80 w 160"/>
                  <a:gd name="T17" fmla="*/ 494 h 612"/>
                  <a:gd name="T18" fmla="*/ 89 w 160"/>
                  <a:gd name="T19" fmla="*/ 530 h 612"/>
                  <a:gd name="T20" fmla="*/ 118 w 160"/>
                  <a:gd name="T21" fmla="*/ 540 h 612"/>
                  <a:gd name="T22" fmla="*/ 119 w 160"/>
                  <a:gd name="T23" fmla="*/ 540 h 612"/>
                  <a:gd name="T24" fmla="*/ 152 w 160"/>
                  <a:gd name="T25" fmla="*/ 537 h 612"/>
                  <a:gd name="T26" fmla="*/ 153 w 160"/>
                  <a:gd name="T27" fmla="*/ 537 h 612"/>
                  <a:gd name="T28" fmla="*/ 157 w 160"/>
                  <a:gd name="T29" fmla="*/ 539 h 612"/>
                  <a:gd name="T30" fmla="*/ 160 w 160"/>
                  <a:gd name="T31" fmla="*/ 544 h 612"/>
                  <a:gd name="T32" fmla="*/ 160 w 160"/>
                  <a:gd name="T33" fmla="*/ 598 h 612"/>
                  <a:gd name="T34" fmla="*/ 155 w 160"/>
                  <a:gd name="T35" fmla="*/ 604 h 612"/>
                  <a:gd name="T36" fmla="*/ 101 w 160"/>
                  <a:gd name="T37" fmla="*/ 612 h 612"/>
                  <a:gd name="T38" fmla="*/ 99 w 160"/>
                  <a:gd name="T3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0" h="612">
                    <a:moveTo>
                      <a:pt x="99" y="612"/>
                    </a:moveTo>
                    <a:cubicBezTo>
                      <a:pt x="69" y="612"/>
                      <a:pt x="44" y="603"/>
                      <a:pt x="26" y="586"/>
                    </a:cubicBezTo>
                    <a:cubicBezTo>
                      <a:pt x="9" y="569"/>
                      <a:pt x="0" y="544"/>
                      <a:pt x="0" y="5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5"/>
                      <a:pt x="2" y="3"/>
                      <a:pt x="3" y="2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3"/>
                      <a:pt x="81" y="7"/>
                    </a:cubicBezTo>
                    <a:cubicBezTo>
                      <a:pt x="80" y="494"/>
                      <a:pt x="80" y="494"/>
                      <a:pt x="80" y="494"/>
                    </a:cubicBezTo>
                    <a:cubicBezTo>
                      <a:pt x="80" y="511"/>
                      <a:pt x="83" y="523"/>
                      <a:pt x="89" y="530"/>
                    </a:cubicBezTo>
                    <a:cubicBezTo>
                      <a:pt x="95" y="537"/>
                      <a:pt x="104" y="540"/>
                      <a:pt x="118" y="540"/>
                    </a:cubicBezTo>
                    <a:cubicBezTo>
                      <a:pt x="119" y="540"/>
                      <a:pt x="119" y="540"/>
                      <a:pt x="119" y="540"/>
                    </a:cubicBezTo>
                    <a:cubicBezTo>
                      <a:pt x="133" y="540"/>
                      <a:pt x="135" y="540"/>
                      <a:pt x="152" y="537"/>
                    </a:cubicBezTo>
                    <a:cubicBezTo>
                      <a:pt x="152" y="537"/>
                      <a:pt x="152" y="537"/>
                      <a:pt x="153" y="537"/>
                    </a:cubicBezTo>
                    <a:cubicBezTo>
                      <a:pt x="154" y="537"/>
                      <a:pt x="156" y="538"/>
                      <a:pt x="157" y="539"/>
                    </a:cubicBezTo>
                    <a:cubicBezTo>
                      <a:pt x="159" y="540"/>
                      <a:pt x="160" y="542"/>
                      <a:pt x="160" y="544"/>
                    </a:cubicBezTo>
                    <a:cubicBezTo>
                      <a:pt x="160" y="598"/>
                      <a:pt x="160" y="598"/>
                      <a:pt x="160" y="598"/>
                    </a:cubicBezTo>
                    <a:cubicBezTo>
                      <a:pt x="160" y="601"/>
                      <a:pt x="158" y="603"/>
                      <a:pt x="155" y="604"/>
                    </a:cubicBezTo>
                    <a:cubicBezTo>
                      <a:pt x="136" y="611"/>
                      <a:pt x="118" y="612"/>
                      <a:pt x="101" y="612"/>
                    </a:cubicBezTo>
                    <a:lnTo>
                      <a:pt x="99" y="61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D1D40EEE-2F0B-4647-818E-34E45E0C33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9576" y="2651125"/>
                <a:ext cx="1579563" cy="1157288"/>
              </a:xfrm>
              <a:custGeom>
                <a:avLst/>
                <a:gdLst>
                  <a:gd name="T0" fmla="*/ 384 w 590"/>
                  <a:gd name="T1" fmla="*/ 432 h 432"/>
                  <a:gd name="T2" fmla="*/ 378 w 590"/>
                  <a:gd name="T3" fmla="*/ 426 h 432"/>
                  <a:gd name="T4" fmla="*/ 295 w 590"/>
                  <a:gd name="T5" fmla="*/ 93 h 432"/>
                  <a:gd name="T6" fmla="*/ 211 w 590"/>
                  <a:gd name="T7" fmla="*/ 426 h 432"/>
                  <a:gd name="T8" fmla="*/ 204 w 590"/>
                  <a:gd name="T9" fmla="*/ 431 h 432"/>
                  <a:gd name="T10" fmla="*/ 117 w 590"/>
                  <a:gd name="T11" fmla="*/ 431 h 432"/>
                  <a:gd name="T12" fmla="*/ 110 w 590"/>
                  <a:gd name="T13" fmla="*/ 426 h 432"/>
                  <a:gd name="T14" fmla="*/ 1 w 590"/>
                  <a:gd name="T15" fmla="*/ 9 h 432"/>
                  <a:gd name="T16" fmla="*/ 2 w 590"/>
                  <a:gd name="T17" fmla="*/ 3 h 432"/>
                  <a:gd name="T18" fmla="*/ 8 w 590"/>
                  <a:gd name="T19" fmla="*/ 0 h 432"/>
                  <a:gd name="T20" fmla="*/ 72 w 590"/>
                  <a:gd name="T21" fmla="*/ 0 h 432"/>
                  <a:gd name="T22" fmla="*/ 79 w 590"/>
                  <a:gd name="T23" fmla="*/ 6 h 432"/>
                  <a:gd name="T24" fmla="*/ 136 w 590"/>
                  <a:gd name="T25" fmla="*/ 236 h 432"/>
                  <a:gd name="T26" fmla="*/ 162 w 590"/>
                  <a:gd name="T27" fmla="*/ 343 h 432"/>
                  <a:gd name="T28" fmla="*/ 184 w 590"/>
                  <a:gd name="T29" fmla="*/ 252 h 432"/>
                  <a:gd name="T30" fmla="*/ 247 w 590"/>
                  <a:gd name="T31" fmla="*/ 6 h 432"/>
                  <a:gd name="T32" fmla="*/ 254 w 590"/>
                  <a:gd name="T33" fmla="*/ 1 h 432"/>
                  <a:gd name="T34" fmla="*/ 337 w 590"/>
                  <a:gd name="T35" fmla="*/ 1 h 432"/>
                  <a:gd name="T36" fmla="*/ 343 w 590"/>
                  <a:gd name="T37" fmla="*/ 6 h 432"/>
                  <a:gd name="T38" fmla="*/ 406 w 590"/>
                  <a:gd name="T39" fmla="*/ 252 h 432"/>
                  <a:gd name="T40" fmla="*/ 427 w 590"/>
                  <a:gd name="T41" fmla="*/ 344 h 432"/>
                  <a:gd name="T42" fmla="*/ 453 w 590"/>
                  <a:gd name="T43" fmla="*/ 236 h 432"/>
                  <a:gd name="T44" fmla="*/ 512 w 590"/>
                  <a:gd name="T45" fmla="*/ 7 h 432"/>
                  <a:gd name="T46" fmla="*/ 519 w 590"/>
                  <a:gd name="T47" fmla="*/ 1 h 432"/>
                  <a:gd name="T48" fmla="*/ 583 w 590"/>
                  <a:gd name="T49" fmla="*/ 1 h 432"/>
                  <a:gd name="T50" fmla="*/ 588 w 590"/>
                  <a:gd name="T51" fmla="*/ 4 h 432"/>
                  <a:gd name="T52" fmla="*/ 589 w 590"/>
                  <a:gd name="T53" fmla="*/ 10 h 432"/>
                  <a:gd name="T54" fmla="*/ 478 w 590"/>
                  <a:gd name="T55" fmla="*/ 427 h 432"/>
                  <a:gd name="T56" fmla="*/ 471 w 590"/>
                  <a:gd name="T57" fmla="*/ 432 h 432"/>
                  <a:gd name="T58" fmla="*/ 384 w 590"/>
                  <a:gd name="T5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32">
                    <a:moveTo>
                      <a:pt x="384" y="432"/>
                    </a:moveTo>
                    <a:cubicBezTo>
                      <a:pt x="381" y="432"/>
                      <a:pt x="378" y="430"/>
                      <a:pt x="378" y="426"/>
                    </a:cubicBezTo>
                    <a:cubicBezTo>
                      <a:pt x="295" y="93"/>
                      <a:pt x="295" y="93"/>
                      <a:pt x="295" y="93"/>
                    </a:cubicBezTo>
                    <a:cubicBezTo>
                      <a:pt x="211" y="426"/>
                      <a:pt x="211" y="426"/>
                      <a:pt x="211" y="426"/>
                    </a:cubicBezTo>
                    <a:cubicBezTo>
                      <a:pt x="210" y="429"/>
                      <a:pt x="207" y="431"/>
                      <a:pt x="204" y="431"/>
                    </a:cubicBezTo>
                    <a:cubicBezTo>
                      <a:pt x="117" y="431"/>
                      <a:pt x="117" y="431"/>
                      <a:pt x="117" y="431"/>
                    </a:cubicBezTo>
                    <a:cubicBezTo>
                      <a:pt x="114" y="431"/>
                      <a:pt x="111" y="429"/>
                      <a:pt x="110" y="426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6" y="0"/>
                      <a:pt x="8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5" y="0"/>
                      <a:pt x="78" y="3"/>
                      <a:pt x="79" y="6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45" y="267"/>
                      <a:pt x="154" y="304"/>
                      <a:pt x="162" y="343"/>
                    </a:cubicBezTo>
                    <a:cubicBezTo>
                      <a:pt x="169" y="313"/>
                      <a:pt x="176" y="282"/>
                      <a:pt x="184" y="252"/>
                    </a:cubicBezTo>
                    <a:cubicBezTo>
                      <a:pt x="247" y="6"/>
                      <a:pt x="247" y="6"/>
                      <a:pt x="247" y="6"/>
                    </a:cubicBezTo>
                    <a:cubicBezTo>
                      <a:pt x="248" y="3"/>
                      <a:pt x="251" y="1"/>
                      <a:pt x="254" y="1"/>
                    </a:cubicBezTo>
                    <a:cubicBezTo>
                      <a:pt x="337" y="1"/>
                      <a:pt x="337" y="1"/>
                      <a:pt x="337" y="1"/>
                    </a:cubicBezTo>
                    <a:cubicBezTo>
                      <a:pt x="340" y="1"/>
                      <a:pt x="343" y="3"/>
                      <a:pt x="343" y="6"/>
                    </a:cubicBezTo>
                    <a:cubicBezTo>
                      <a:pt x="406" y="252"/>
                      <a:pt x="406" y="252"/>
                      <a:pt x="406" y="252"/>
                    </a:cubicBezTo>
                    <a:cubicBezTo>
                      <a:pt x="413" y="281"/>
                      <a:pt x="420" y="311"/>
                      <a:pt x="427" y="344"/>
                    </a:cubicBezTo>
                    <a:cubicBezTo>
                      <a:pt x="435" y="305"/>
                      <a:pt x="445" y="268"/>
                      <a:pt x="453" y="236"/>
                    </a:cubicBezTo>
                    <a:cubicBezTo>
                      <a:pt x="512" y="7"/>
                      <a:pt x="512" y="7"/>
                      <a:pt x="512" y="7"/>
                    </a:cubicBezTo>
                    <a:cubicBezTo>
                      <a:pt x="513" y="4"/>
                      <a:pt x="515" y="1"/>
                      <a:pt x="519" y="1"/>
                    </a:cubicBezTo>
                    <a:cubicBezTo>
                      <a:pt x="583" y="1"/>
                      <a:pt x="583" y="1"/>
                      <a:pt x="583" y="1"/>
                    </a:cubicBezTo>
                    <a:cubicBezTo>
                      <a:pt x="585" y="1"/>
                      <a:pt x="587" y="2"/>
                      <a:pt x="588" y="4"/>
                    </a:cubicBezTo>
                    <a:cubicBezTo>
                      <a:pt x="590" y="6"/>
                      <a:pt x="590" y="8"/>
                      <a:pt x="589" y="10"/>
                    </a:cubicBezTo>
                    <a:cubicBezTo>
                      <a:pt x="478" y="427"/>
                      <a:pt x="478" y="427"/>
                      <a:pt x="478" y="427"/>
                    </a:cubicBezTo>
                    <a:cubicBezTo>
                      <a:pt x="477" y="430"/>
                      <a:pt x="475" y="432"/>
                      <a:pt x="471" y="432"/>
                    </a:cubicBezTo>
                    <a:lnTo>
                      <a:pt x="384" y="432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FD9B6A8F-D168-477C-BF33-4215596740A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387726" y="2208213"/>
                <a:ext cx="1512888" cy="1595438"/>
              </a:xfrm>
              <a:custGeom>
                <a:avLst/>
                <a:gdLst>
                  <a:gd name="T0" fmla="*/ 483 w 565"/>
                  <a:gd name="T1" fmla="*/ 595 h 595"/>
                  <a:gd name="T2" fmla="*/ 478 w 565"/>
                  <a:gd name="T3" fmla="*/ 591 h 595"/>
                  <a:gd name="T4" fmla="*/ 400 w 565"/>
                  <a:gd name="T5" fmla="*/ 403 h 595"/>
                  <a:gd name="T6" fmla="*/ 284 w 565"/>
                  <a:gd name="T7" fmla="*/ 423 h 595"/>
                  <a:gd name="T8" fmla="*/ 166 w 565"/>
                  <a:gd name="T9" fmla="*/ 402 h 595"/>
                  <a:gd name="T10" fmla="*/ 87 w 565"/>
                  <a:gd name="T11" fmla="*/ 590 h 595"/>
                  <a:gd name="T12" fmla="*/ 81 w 565"/>
                  <a:gd name="T13" fmla="*/ 594 h 595"/>
                  <a:gd name="T14" fmla="*/ 6 w 565"/>
                  <a:gd name="T15" fmla="*/ 594 h 595"/>
                  <a:gd name="T16" fmla="*/ 1 w 565"/>
                  <a:gd name="T17" fmla="*/ 591 h 595"/>
                  <a:gd name="T18" fmla="*/ 1 w 565"/>
                  <a:gd name="T19" fmla="*/ 586 h 595"/>
                  <a:gd name="T20" fmla="*/ 249 w 565"/>
                  <a:gd name="T21" fmla="*/ 4 h 595"/>
                  <a:gd name="T22" fmla="*/ 255 w 565"/>
                  <a:gd name="T23" fmla="*/ 0 h 595"/>
                  <a:gd name="T24" fmla="*/ 313 w 565"/>
                  <a:gd name="T25" fmla="*/ 0 h 595"/>
                  <a:gd name="T26" fmla="*/ 318 w 565"/>
                  <a:gd name="T27" fmla="*/ 4 h 595"/>
                  <a:gd name="T28" fmla="*/ 565 w 565"/>
                  <a:gd name="T29" fmla="*/ 587 h 595"/>
                  <a:gd name="T30" fmla="*/ 564 w 565"/>
                  <a:gd name="T31" fmla="*/ 592 h 595"/>
                  <a:gd name="T32" fmla="*/ 559 w 565"/>
                  <a:gd name="T33" fmla="*/ 595 h 595"/>
                  <a:gd name="T34" fmla="*/ 483 w 565"/>
                  <a:gd name="T35" fmla="*/ 595 h 595"/>
                  <a:gd name="T36" fmla="*/ 195 w 565"/>
                  <a:gd name="T37" fmla="*/ 335 h 595"/>
                  <a:gd name="T38" fmla="*/ 283 w 565"/>
                  <a:gd name="T39" fmla="*/ 350 h 595"/>
                  <a:gd name="T40" fmla="*/ 372 w 565"/>
                  <a:gd name="T41" fmla="*/ 335 h 595"/>
                  <a:gd name="T42" fmla="*/ 283 w 565"/>
                  <a:gd name="T43" fmla="*/ 121 h 595"/>
                  <a:gd name="T44" fmla="*/ 195 w 565"/>
                  <a:gd name="T45" fmla="*/ 335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65" h="595">
                    <a:moveTo>
                      <a:pt x="483" y="595"/>
                    </a:moveTo>
                    <a:cubicBezTo>
                      <a:pt x="481" y="595"/>
                      <a:pt x="479" y="594"/>
                      <a:pt x="478" y="591"/>
                    </a:cubicBezTo>
                    <a:cubicBezTo>
                      <a:pt x="400" y="403"/>
                      <a:pt x="400" y="403"/>
                      <a:pt x="400" y="403"/>
                    </a:cubicBezTo>
                    <a:cubicBezTo>
                      <a:pt x="364" y="416"/>
                      <a:pt x="325" y="423"/>
                      <a:pt x="284" y="423"/>
                    </a:cubicBezTo>
                    <a:cubicBezTo>
                      <a:pt x="243" y="423"/>
                      <a:pt x="203" y="416"/>
                      <a:pt x="166" y="402"/>
                    </a:cubicBezTo>
                    <a:cubicBezTo>
                      <a:pt x="87" y="590"/>
                      <a:pt x="87" y="590"/>
                      <a:pt x="87" y="590"/>
                    </a:cubicBezTo>
                    <a:cubicBezTo>
                      <a:pt x="86" y="593"/>
                      <a:pt x="84" y="594"/>
                      <a:pt x="81" y="594"/>
                    </a:cubicBezTo>
                    <a:cubicBezTo>
                      <a:pt x="6" y="594"/>
                      <a:pt x="6" y="594"/>
                      <a:pt x="6" y="594"/>
                    </a:cubicBezTo>
                    <a:cubicBezTo>
                      <a:pt x="4" y="594"/>
                      <a:pt x="2" y="593"/>
                      <a:pt x="1" y="591"/>
                    </a:cubicBezTo>
                    <a:cubicBezTo>
                      <a:pt x="0" y="590"/>
                      <a:pt x="0" y="587"/>
                      <a:pt x="1" y="586"/>
                    </a:cubicBezTo>
                    <a:cubicBezTo>
                      <a:pt x="249" y="4"/>
                      <a:pt x="249" y="4"/>
                      <a:pt x="249" y="4"/>
                    </a:cubicBezTo>
                    <a:cubicBezTo>
                      <a:pt x="250" y="2"/>
                      <a:pt x="252" y="0"/>
                      <a:pt x="255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5" y="0"/>
                      <a:pt x="317" y="2"/>
                      <a:pt x="318" y="4"/>
                    </a:cubicBezTo>
                    <a:cubicBezTo>
                      <a:pt x="565" y="587"/>
                      <a:pt x="565" y="587"/>
                      <a:pt x="565" y="587"/>
                    </a:cubicBezTo>
                    <a:cubicBezTo>
                      <a:pt x="565" y="589"/>
                      <a:pt x="565" y="591"/>
                      <a:pt x="564" y="592"/>
                    </a:cubicBezTo>
                    <a:cubicBezTo>
                      <a:pt x="563" y="594"/>
                      <a:pt x="561" y="595"/>
                      <a:pt x="559" y="595"/>
                    </a:cubicBezTo>
                    <a:lnTo>
                      <a:pt x="483" y="595"/>
                    </a:lnTo>
                    <a:close/>
                    <a:moveTo>
                      <a:pt x="195" y="335"/>
                    </a:moveTo>
                    <a:cubicBezTo>
                      <a:pt x="222" y="345"/>
                      <a:pt x="252" y="350"/>
                      <a:pt x="283" y="350"/>
                    </a:cubicBezTo>
                    <a:cubicBezTo>
                      <a:pt x="313" y="350"/>
                      <a:pt x="344" y="345"/>
                      <a:pt x="372" y="335"/>
                    </a:cubicBezTo>
                    <a:cubicBezTo>
                      <a:pt x="283" y="121"/>
                      <a:pt x="283" y="121"/>
                      <a:pt x="283" y="121"/>
                    </a:cubicBezTo>
                    <a:lnTo>
                      <a:pt x="195" y="335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A6ED3B7-423D-482A-B7DA-E94E661BD3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24138" y="0"/>
                <a:ext cx="6943725" cy="6858000"/>
              </a:xfrm>
              <a:custGeom>
                <a:avLst/>
                <a:gdLst>
                  <a:gd name="T0" fmla="*/ 1911 w 2593"/>
                  <a:gd name="T1" fmla="*/ 0 h 2559"/>
                  <a:gd name="T2" fmla="*/ 682 w 2593"/>
                  <a:gd name="T3" fmla="*/ 0 h 2559"/>
                  <a:gd name="T4" fmla="*/ 0 w 2593"/>
                  <a:gd name="T5" fmla="*/ 682 h 2559"/>
                  <a:gd name="T6" fmla="*/ 0 w 2593"/>
                  <a:gd name="T7" fmla="*/ 1792 h 2559"/>
                  <a:gd name="T8" fmla="*/ 682 w 2593"/>
                  <a:gd name="T9" fmla="*/ 2474 h 2559"/>
                  <a:gd name="T10" fmla="*/ 1245 w 2593"/>
                  <a:gd name="T11" fmla="*/ 2474 h 2559"/>
                  <a:gd name="T12" fmla="*/ 1252 w 2593"/>
                  <a:gd name="T13" fmla="*/ 2481 h 2559"/>
                  <a:gd name="T14" fmla="*/ 1252 w 2593"/>
                  <a:gd name="T15" fmla="*/ 2553 h 2559"/>
                  <a:gd name="T16" fmla="*/ 1258 w 2593"/>
                  <a:gd name="T17" fmla="*/ 2559 h 2559"/>
                  <a:gd name="T18" fmla="*/ 1310 w 2593"/>
                  <a:gd name="T19" fmla="*/ 2559 h 2559"/>
                  <a:gd name="T20" fmla="*/ 1313 w 2593"/>
                  <a:gd name="T21" fmla="*/ 2559 h 2559"/>
                  <a:gd name="T22" fmla="*/ 1388 w 2593"/>
                  <a:gd name="T23" fmla="*/ 2559 h 2559"/>
                  <a:gd name="T24" fmla="*/ 1395 w 2593"/>
                  <a:gd name="T25" fmla="*/ 2553 h 2559"/>
                  <a:gd name="T26" fmla="*/ 1395 w 2593"/>
                  <a:gd name="T27" fmla="*/ 2481 h 2559"/>
                  <a:gd name="T28" fmla="*/ 1401 w 2593"/>
                  <a:gd name="T29" fmla="*/ 2474 h 2559"/>
                  <a:gd name="T30" fmla="*/ 1911 w 2593"/>
                  <a:gd name="T31" fmla="*/ 2474 h 2559"/>
                  <a:gd name="T32" fmla="*/ 2593 w 2593"/>
                  <a:gd name="T33" fmla="*/ 1792 h 2559"/>
                  <a:gd name="T34" fmla="*/ 2593 w 2593"/>
                  <a:gd name="T35" fmla="*/ 682 h 2559"/>
                  <a:gd name="T36" fmla="*/ 1911 w 2593"/>
                  <a:gd name="T37" fmla="*/ 0 h 2559"/>
                  <a:gd name="T38" fmla="*/ 1327 w 2593"/>
                  <a:gd name="T39" fmla="*/ 2406 h 2559"/>
                  <a:gd name="T40" fmla="*/ 1320 w 2593"/>
                  <a:gd name="T41" fmla="*/ 2399 h 2559"/>
                  <a:gd name="T42" fmla="*/ 1320 w 2593"/>
                  <a:gd name="T43" fmla="*/ 2205 h 2559"/>
                  <a:gd name="T44" fmla="*/ 1323 w 2593"/>
                  <a:gd name="T45" fmla="*/ 2200 h 2559"/>
                  <a:gd name="T46" fmla="*/ 1833 w 2593"/>
                  <a:gd name="T47" fmla="*/ 1782 h 2559"/>
                  <a:gd name="T48" fmla="*/ 1834 w 2593"/>
                  <a:gd name="T49" fmla="*/ 1771 h 2559"/>
                  <a:gd name="T50" fmla="*/ 1799 w 2593"/>
                  <a:gd name="T51" fmla="*/ 1729 h 2559"/>
                  <a:gd name="T52" fmla="*/ 1789 w 2593"/>
                  <a:gd name="T53" fmla="*/ 1728 h 2559"/>
                  <a:gd name="T54" fmla="*/ 1482 w 2593"/>
                  <a:gd name="T55" fmla="*/ 1979 h 2559"/>
                  <a:gd name="T56" fmla="*/ 1470 w 2593"/>
                  <a:gd name="T57" fmla="*/ 1974 h 2559"/>
                  <a:gd name="T58" fmla="*/ 1467 w 2593"/>
                  <a:gd name="T59" fmla="*/ 1790 h 2559"/>
                  <a:gd name="T60" fmla="*/ 1460 w 2593"/>
                  <a:gd name="T61" fmla="*/ 1783 h 2559"/>
                  <a:gd name="T62" fmla="*/ 1405 w 2593"/>
                  <a:gd name="T63" fmla="*/ 1785 h 2559"/>
                  <a:gd name="T64" fmla="*/ 1398 w 2593"/>
                  <a:gd name="T65" fmla="*/ 1792 h 2559"/>
                  <a:gd name="T66" fmla="*/ 1403 w 2593"/>
                  <a:gd name="T67" fmla="*/ 2040 h 2559"/>
                  <a:gd name="T68" fmla="*/ 1400 w 2593"/>
                  <a:gd name="T69" fmla="*/ 2046 h 2559"/>
                  <a:gd name="T70" fmla="*/ 1301 w 2593"/>
                  <a:gd name="T71" fmla="*/ 2128 h 2559"/>
                  <a:gd name="T72" fmla="*/ 1290 w 2593"/>
                  <a:gd name="T73" fmla="*/ 2126 h 2559"/>
                  <a:gd name="T74" fmla="*/ 1120 w 2593"/>
                  <a:gd name="T75" fmla="*/ 1828 h 2559"/>
                  <a:gd name="T76" fmla="*/ 1110 w 2593"/>
                  <a:gd name="T77" fmla="*/ 1825 h 2559"/>
                  <a:gd name="T78" fmla="*/ 1063 w 2593"/>
                  <a:gd name="T79" fmla="*/ 1852 h 2559"/>
                  <a:gd name="T80" fmla="*/ 1060 w 2593"/>
                  <a:gd name="T81" fmla="*/ 1862 h 2559"/>
                  <a:gd name="T82" fmla="*/ 1250 w 2593"/>
                  <a:gd name="T83" fmla="*/ 2194 h 2559"/>
                  <a:gd name="T84" fmla="*/ 1251 w 2593"/>
                  <a:gd name="T85" fmla="*/ 2197 h 2559"/>
                  <a:gd name="T86" fmla="*/ 1251 w 2593"/>
                  <a:gd name="T87" fmla="*/ 2399 h 2559"/>
                  <a:gd name="T88" fmla="*/ 1244 w 2593"/>
                  <a:gd name="T89" fmla="*/ 2406 h 2559"/>
                  <a:gd name="T90" fmla="*/ 1240 w 2593"/>
                  <a:gd name="T91" fmla="*/ 2406 h 2559"/>
                  <a:gd name="T92" fmla="*/ 682 w 2593"/>
                  <a:gd name="T93" fmla="*/ 2406 h 2559"/>
                  <a:gd name="T94" fmla="*/ 68 w 2593"/>
                  <a:gd name="T95" fmla="*/ 1792 h 2559"/>
                  <a:gd name="T96" fmla="*/ 68 w 2593"/>
                  <a:gd name="T97" fmla="*/ 682 h 2559"/>
                  <a:gd name="T98" fmla="*/ 682 w 2593"/>
                  <a:gd name="T99" fmla="*/ 68 h 2559"/>
                  <a:gd name="T100" fmla="*/ 1911 w 2593"/>
                  <a:gd name="T101" fmla="*/ 68 h 2559"/>
                  <a:gd name="T102" fmla="*/ 2525 w 2593"/>
                  <a:gd name="T103" fmla="*/ 682 h 2559"/>
                  <a:gd name="T104" fmla="*/ 2525 w 2593"/>
                  <a:gd name="T105" fmla="*/ 1792 h 2559"/>
                  <a:gd name="T106" fmla="*/ 1911 w 2593"/>
                  <a:gd name="T107" fmla="*/ 2406 h 2559"/>
                  <a:gd name="T108" fmla="*/ 1675 w 2593"/>
                  <a:gd name="T109" fmla="*/ 2406 h 2559"/>
                  <a:gd name="T110" fmla="*/ 1327 w 2593"/>
                  <a:gd name="T111" fmla="*/ 2406 h 2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93" h="2559">
                    <a:moveTo>
                      <a:pt x="1911" y="0"/>
                    </a:moveTo>
                    <a:cubicBezTo>
                      <a:pt x="682" y="0"/>
                      <a:pt x="682" y="0"/>
                      <a:pt x="682" y="0"/>
                    </a:cubicBezTo>
                    <a:cubicBezTo>
                      <a:pt x="306" y="0"/>
                      <a:pt x="0" y="305"/>
                      <a:pt x="0" y="682"/>
                    </a:cubicBezTo>
                    <a:cubicBezTo>
                      <a:pt x="0" y="1792"/>
                      <a:pt x="0" y="1792"/>
                      <a:pt x="0" y="1792"/>
                    </a:cubicBezTo>
                    <a:cubicBezTo>
                      <a:pt x="0" y="2169"/>
                      <a:pt x="306" y="2474"/>
                      <a:pt x="682" y="2474"/>
                    </a:cubicBezTo>
                    <a:cubicBezTo>
                      <a:pt x="1245" y="2474"/>
                      <a:pt x="1245" y="2474"/>
                      <a:pt x="1245" y="2474"/>
                    </a:cubicBezTo>
                    <a:cubicBezTo>
                      <a:pt x="1249" y="2474"/>
                      <a:pt x="1252" y="2477"/>
                      <a:pt x="1252" y="2481"/>
                    </a:cubicBezTo>
                    <a:cubicBezTo>
                      <a:pt x="1252" y="2553"/>
                      <a:pt x="1252" y="2553"/>
                      <a:pt x="1252" y="2553"/>
                    </a:cubicBezTo>
                    <a:cubicBezTo>
                      <a:pt x="1252" y="2556"/>
                      <a:pt x="1254" y="2559"/>
                      <a:pt x="1258" y="2559"/>
                    </a:cubicBezTo>
                    <a:cubicBezTo>
                      <a:pt x="1310" y="2559"/>
                      <a:pt x="1310" y="2559"/>
                      <a:pt x="1310" y="2559"/>
                    </a:cubicBezTo>
                    <a:cubicBezTo>
                      <a:pt x="1313" y="2559"/>
                      <a:pt x="1313" y="2559"/>
                      <a:pt x="1313" y="2559"/>
                    </a:cubicBezTo>
                    <a:cubicBezTo>
                      <a:pt x="1388" y="2559"/>
                      <a:pt x="1388" y="2559"/>
                      <a:pt x="1388" y="2559"/>
                    </a:cubicBezTo>
                    <a:cubicBezTo>
                      <a:pt x="1392" y="2559"/>
                      <a:pt x="1395" y="2556"/>
                      <a:pt x="1395" y="2553"/>
                    </a:cubicBezTo>
                    <a:cubicBezTo>
                      <a:pt x="1395" y="2481"/>
                      <a:pt x="1395" y="2481"/>
                      <a:pt x="1395" y="2481"/>
                    </a:cubicBezTo>
                    <a:cubicBezTo>
                      <a:pt x="1395" y="2477"/>
                      <a:pt x="1397" y="2474"/>
                      <a:pt x="1401" y="2474"/>
                    </a:cubicBezTo>
                    <a:cubicBezTo>
                      <a:pt x="1911" y="2474"/>
                      <a:pt x="1911" y="2474"/>
                      <a:pt x="1911" y="2474"/>
                    </a:cubicBezTo>
                    <a:cubicBezTo>
                      <a:pt x="2288" y="2474"/>
                      <a:pt x="2593" y="2169"/>
                      <a:pt x="2593" y="1792"/>
                    </a:cubicBezTo>
                    <a:cubicBezTo>
                      <a:pt x="2593" y="682"/>
                      <a:pt x="2593" y="682"/>
                      <a:pt x="2593" y="682"/>
                    </a:cubicBezTo>
                    <a:cubicBezTo>
                      <a:pt x="2593" y="305"/>
                      <a:pt x="2288" y="0"/>
                      <a:pt x="1911" y="0"/>
                    </a:cubicBezTo>
                    <a:close/>
                    <a:moveTo>
                      <a:pt x="1327" y="2406"/>
                    </a:moveTo>
                    <a:cubicBezTo>
                      <a:pt x="1323" y="2406"/>
                      <a:pt x="1320" y="2403"/>
                      <a:pt x="1320" y="2399"/>
                    </a:cubicBezTo>
                    <a:cubicBezTo>
                      <a:pt x="1320" y="2205"/>
                      <a:pt x="1320" y="2205"/>
                      <a:pt x="1320" y="2205"/>
                    </a:cubicBezTo>
                    <a:cubicBezTo>
                      <a:pt x="1320" y="2203"/>
                      <a:pt x="1321" y="2201"/>
                      <a:pt x="1323" y="2200"/>
                    </a:cubicBezTo>
                    <a:cubicBezTo>
                      <a:pt x="1833" y="1782"/>
                      <a:pt x="1833" y="1782"/>
                      <a:pt x="1833" y="1782"/>
                    </a:cubicBezTo>
                    <a:cubicBezTo>
                      <a:pt x="1836" y="1779"/>
                      <a:pt x="1836" y="1775"/>
                      <a:pt x="1834" y="1771"/>
                    </a:cubicBezTo>
                    <a:cubicBezTo>
                      <a:pt x="1799" y="1729"/>
                      <a:pt x="1799" y="1729"/>
                      <a:pt x="1799" y="1729"/>
                    </a:cubicBezTo>
                    <a:cubicBezTo>
                      <a:pt x="1796" y="1726"/>
                      <a:pt x="1792" y="1726"/>
                      <a:pt x="1789" y="1728"/>
                    </a:cubicBezTo>
                    <a:cubicBezTo>
                      <a:pt x="1482" y="1979"/>
                      <a:pt x="1482" y="1979"/>
                      <a:pt x="1482" y="1979"/>
                    </a:cubicBezTo>
                    <a:cubicBezTo>
                      <a:pt x="1477" y="1983"/>
                      <a:pt x="1470" y="1980"/>
                      <a:pt x="1470" y="1974"/>
                    </a:cubicBezTo>
                    <a:cubicBezTo>
                      <a:pt x="1467" y="1790"/>
                      <a:pt x="1467" y="1790"/>
                      <a:pt x="1467" y="1790"/>
                    </a:cubicBezTo>
                    <a:cubicBezTo>
                      <a:pt x="1467" y="1786"/>
                      <a:pt x="1464" y="1783"/>
                      <a:pt x="1460" y="1783"/>
                    </a:cubicBezTo>
                    <a:cubicBezTo>
                      <a:pt x="1405" y="1785"/>
                      <a:pt x="1405" y="1785"/>
                      <a:pt x="1405" y="1785"/>
                    </a:cubicBezTo>
                    <a:cubicBezTo>
                      <a:pt x="1401" y="1785"/>
                      <a:pt x="1398" y="1788"/>
                      <a:pt x="1398" y="1792"/>
                    </a:cubicBezTo>
                    <a:cubicBezTo>
                      <a:pt x="1403" y="2040"/>
                      <a:pt x="1403" y="2040"/>
                      <a:pt x="1403" y="2040"/>
                    </a:cubicBezTo>
                    <a:cubicBezTo>
                      <a:pt x="1403" y="2043"/>
                      <a:pt x="1402" y="2045"/>
                      <a:pt x="1400" y="2046"/>
                    </a:cubicBezTo>
                    <a:cubicBezTo>
                      <a:pt x="1301" y="2128"/>
                      <a:pt x="1301" y="2128"/>
                      <a:pt x="1301" y="2128"/>
                    </a:cubicBezTo>
                    <a:cubicBezTo>
                      <a:pt x="1298" y="2131"/>
                      <a:pt x="1293" y="2130"/>
                      <a:pt x="1290" y="2126"/>
                    </a:cubicBezTo>
                    <a:cubicBezTo>
                      <a:pt x="1243" y="2044"/>
                      <a:pt x="1167" y="1911"/>
                      <a:pt x="1120" y="1828"/>
                    </a:cubicBezTo>
                    <a:cubicBezTo>
                      <a:pt x="1118" y="1825"/>
                      <a:pt x="1114" y="1823"/>
                      <a:pt x="1110" y="1825"/>
                    </a:cubicBezTo>
                    <a:cubicBezTo>
                      <a:pt x="1063" y="1852"/>
                      <a:pt x="1063" y="1852"/>
                      <a:pt x="1063" y="1852"/>
                    </a:cubicBezTo>
                    <a:cubicBezTo>
                      <a:pt x="1059" y="1854"/>
                      <a:pt x="1058" y="1859"/>
                      <a:pt x="1060" y="1862"/>
                    </a:cubicBezTo>
                    <a:cubicBezTo>
                      <a:pt x="1086" y="1908"/>
                      <a:pt x="1213" y="2131"/>
                      <a:pt x="1250" y="2194"/>
                    </a:cubicBezTo>
                    <a:cubicBezTo>
                      <a:pt x="1251" y="2195"/>
                      <a:pt x="1251" y="2196"/>
                      <a:pt x="1251" y="2197"/>
                    </a:cubicBezTo>
                    <a:cubicBezTo>
                      <a:pt x="1251" y="2399"/>
                      <a:pt x="1251" y="2399"/>
                      <a:pt x="1251" y="2399"/>
                    </a:cubicBezTo>
                    <a:cubicBezTo>
                      <a:pt x="1251" y="2403"/>
                      <a:pt x="1248" y="2406"/>
                      <a:pt x="1244" y="2406"/>
                    </a:cubicBezTo>
                    <a:cubicBezTo>
                      <a:pt x="1240" y="2406"/>
                      <a:pt x="1240" y="2406"/>
                      <a:pt x="1240" y="2406"/>
                    </a:cubicBezTo>
                    <a:cubicBezTo>
                      <a:pt x="682" y="2406"/>
                      <a:pt x="682" y="2406"/>
                      <a:pt x="682" y="2406"/>
                    </a:cubicBezTo>
                    <a:cubicBezTo>
                      <a:pt x="343" y="2406"/>
                      <a:pt x="68" y="2131"/>
                      <a:pt x="68" y="1792"/>
                    </a:cubicBezTo>
                    <a:cubicBezTo>
                      <a:pt x="68" y="682"/>
                      <a:pt x="68" y="682"/>
                      <a:pt x="68" y="682"/>
                    </a:cubicBezTo>
                    <a:cubicBezTo>
                      <a:pt x="68" y="343"/>
                      <a:pt x="343" y="68"/>
                      <a:pt x="682" y="68"/>
                    </a:cubicBezTo>
                    <a:cubicBezTo>
                      <a:pt x="1911" y="68"/>
                      <a:pt x="1911" y="68"/>
                      <a:pt x="1911" y="68"/>
                    </a:cubicBezTo>
                    <a:cubicBezTo>
                      <a:pt x="2250" y="68"/>
                      <a:pt x="2525" y="343"/>
                      <a:pt x="2525" y="682"/>
                    </a:cubicBezTo>
                    <a:cubicBezTo>
                      <a:pt x="2525" y="1792"/>
                      <a:pt x="2525" y="1792"/>
                      <a:pt x="2525" y="1792"/>
                    </a:cubicBezTo>
                    <a:cubicBezTo>
                      <a:pt x="2525" y="2131"/>
                      <a:pt x="2250" y="2406"/>
                      <a:pt x="1911" y="2406"/>
                    </a:cubicBezTo>
                    <a:cubicBezTo>
                      <a:pt x="1675" y="2406"/>
                      <a:pt x="1675" y="2406"/>
                      <a:pt x="1675" y="2406"/>
                    </a:cubicBezTo>
                    <a:lnTo>
                      <a:pt x="1327" y="2406"/>
                    </a:lnTo>
                    <a:close/>
                  </a:path>
                </a:pathLst>
              </a:custGeom>
              <a:solidFill>
                <a:srgbClr val="E248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07CBAEB-FCC4-41AC-85C0-23662BB8EFB4}"/>
              </a:ext>
            </a:extLst>
          </p:cNvPr>
          <p:cNvSpPr/>
          <p:nvPr userDrawn="1"/>
        </p:nvSpPr>
        <p:spPr>
          <a:xfrm>
            <a:off x="1" y="3198770"/>
            <a:ext cx="7726199" cy="3659230"/>
          </a:xfrm>
          <a:custGeom>
            <a:avLst/>
            <a:gdLst>
              <a:gd name="connsiteX0" fmla="*/ 1076636 w 7726199"/>
              <a:gd name="connsiteY0" fmla="*/ 0 h 3659230"/>
              <a:gd name="connsiteX1" fmla="*/ 7126572 w 7726199"/>
              <a:gd name="connsiteY1" fmla="*/ 2605340 h 3659230"/>
              <a:gd name="connsiteX2" fmla="*/ 7726199 w 7726199"/>
              <a:gd name="connsiteY2" fmla="*/ 3659230 h 3659230"/>
              <a:gd name="connsiteX3" fmla="*/ 0 w 7726199"/>
              <a:gd name="connsiteY3" fmla="*/ 3659230 h 3659230"/>
              <a:gd name="connsiteX4" fmla="*/ 0 w 7726199"/>
              <a:gd name="connsiteY4" fmla="*/ 883459 h 365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6199" h="3659230">
                <a:moveTo>
                  <a:pt x="1076636" y="0"/>
                </a:moveTo>
                <a:lnTo>
                  <a:pt x="7126572" y="2605340"/>
                </a:lnTo>
                <a:lnTo>
                  <a:pt x="7726199" y="3659230"/>
                </a:lnTo>
                <a:lnTo>
                  <a:pt x="0" y="3659230"/>
                </a:lnTo>
                <a:lnTo>
                  <a:pt x="0" y="883459"/>
                </a:lnTo>
                <a:close/>
              </a:path>
            </a:pathLst>
          </a:custGeom>
          <a:solidFill>
            <a:srgbClr val="E35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B4A245D-EA0E-4FC1-8B98-4FF8B417677D}"/>
              </a:ext>
            </a:extLst>
          </p:cNvPr>
          <p:cNvSpPr/>
          <p:nvPr userDrawn="1"/>
        </p:nvSpPr>
        <p:spPr>
          <a:xfrm>
            <a:off x="1" y="2735129"/>
            <a:ext cx="1076636" cy="1347101"/>
          </a:xfrm>
          <a:custGeom>
            <a:avLst/>
            <a:gdLst>
              <a:gd name="connsiteX0" fmla="*/ 0 w 1076636"/>
              <a:gd name="connsiteY0" fmla="*/ 0 h 1347101"/>
              <a:gd name="connsiteX1" fmla="*/ 1076636 w 1076636"/>
              <a:gd name="connsiteY1" fmla="*/ 463642 h 1347101"/>
              <a:gd name="connsiteX2" fmla="*/ 0 w 1076636"/>
              <a:gd name="connsiteY2" fmla="*/ 1347101 h 1347101"/>
              <a:gd name="connsiteX3" fmla="*/ 0 w 1076636"/>
              <a:gd name="connsiteY3" fmla="*/ 0 h 134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36" h="1347101">
                <a:moveTo>
                  <a:pt x="0" y="0"/>
                </a:moveTo>
                <a:lnTo>
                  <a:pt x="1076636" y="463642"/>
                </a:lnTo>
                <a:lnTo>
                  <a:pt x="0" y="1347101"/>
                </a:lnTo>
                <a:lnTo>
                  <a:pt x="0" y="0"/>
                </a:lnTo>
                <a:close/>
              </a:path>
            </a:pathLst>
          </a:custGeom>
          <a:solidFill>
            <a:srgbClr val="AB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222238F-25A5-48AA-BBCF-78C3FBFD472F}"/>
              </a:ext>
            </a:extLst>
          </p:cNvPr>
          <p:cNvSpPr/>
          <p:nvPr userDrawn="1"/>
        </p:nvSpPr>
        <p:spPr>
          <a:xfrm>
            <a:off x="0" y="0"/>
            <a:ext cx="4974846" cy="4082230"/>
          </a:xfrm>
          <a:custGeom>
            <a:avLst/>
            <a:gdLst>
              <a:gd name="connsiteX0" fmla="*/ 0 w 4974846"/>
              <a:gd name="connsiteY0" fmla="*/ 0 h 4082230"/>
              <a:gd name="connsiteX1" fmla="*/ 4974846 w 4974846"/>
              <a:gd name="connsiteY1" fmla="*/ 0 h 4082230"/>
              <a:gd name="connsiteX2" fmla="*/ 1076637 w 4974846"/>
              <a:gd name="connsiteY2" fmla="*/ 3198770 h 4082230"/>
              <a:gd name="connsiteX3" fmla="*/ 1 w 4974846"/>
              <a:gd name="connsiteY3" fmla="*/ 2735128 h 4082230"/>
              <a:gd name="connsiteX4" fmla="*/ 1 w 4974846"/>
              <a:gd name="connsiteY4" fmla="*/ 4082229 h 4082230"/>
              <a:gd name="connsiteX5" fmla="*/ 0 w 4974846"/>
              <a:gd name="connsiteY5" fmla="*/ 4082230 h 4082230"/>
              <a:gd name="connsiteX6" fmla="*/ 0 w 4974846"/>
              <a:gd name="connsiteY6" fmla="*/ 0 h 408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4846" h="4082230">
                <a:moveTo>
                  <a:pt x="0" y="0"/>
                </a:moveTo>
                <a:lnTo>
                  <a:pt x="4974846" y="0"/>
                </a:lnTo>
                <a:lnTo>
                  <a:pt x="1076637" y="3198770"/>
                </a:lnTo>
                <a:lnTo>
                  <a:pt x="1" y="2735128"/>
                </a:lnTo>
                <a:lnTo>
                  <a:pt x="1" y="4082229"/>
                </a:lnTo>
                <a:lnTo>
                  <a:pt x="0" y="40822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427741-8888-49BF-A138-96F4CECEAF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1250" y="2743200"/>
            <a:ext cx="7810500" cy="1619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err="1"/>
              <a:t>Ruimte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30AC60-4857-4F1C-AA75-66D479BB58B8}"/>
              </a:ext>
            </a:extLst>
          </p:cNvPr>
          <p:cNvSpPr/>
          <p:nvPr userDrawn="1"/>
        </p:nvSpPr>
        <p:spPr>
          <a:xfrm>
            <a:off x="4162397" y="60471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86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95271-F570-409F-857A-DDA155205D71}"/>
              </a:ext>
            </a:extLst>
          </p:cNvPr>
          <p:cNvSpPr/>
          <p:nvPr userDrawn="1"/>
        </p:nvSpPr>
        <p:spPr>
          <a:xfrm>
            <a:off x="-9526" y="1219200"/>
            <a:ext cx="12201525" cy="5646057"/>
          </a:xfrm>
          <a:custGeom>
            <a:avLst/>
            <a:gdLst>
              <a:gd name="connsiteX0" fmla="*/ 0 w 12211050"/>
              <a:gd name="connsiteY0" fmla="*/ 0 h 5286375"/>
              <a:gd name="connsiteX1" fmla="*/ 12211050 w 12211050"/>
              <a:gd name="connsiteY1" fmla="*/ 5286375 h 5286375"/>
              <a:gd name="connsiteX2" fmla="*/ 0 w 12211050"/>
              <a:gd name="connsiteY2" fmla="*/ 5286375 h 5286375"/>
              <a:gd name="connsiteX3" fmla="*/ 0 w 12211050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5227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3906"/>
              <a:gd name="connsiteY0" fmla="*/ 0 h 5286375"/>
              <a:gd name="connsiteX1" fmla="*/ 12203906 w 12203906"/>
              <a:gd name="connsiteY1" fmla="*/ 5270768 h 5286375"/>
              <a:gd name="connsiteX2" fmla="*/ 0 w 12203906"/>
              <a:gd name="connsiteY2" fmla="*/ 5286375 h 5286375"/>
              <a:gd name="connsiteX3" fmla="*/ 0 w 12203906"/>
              <a:gd name="connsiteY3" fmla="*/ 0 h 5286375"/>
              <a:gd name="connsiteX0" fmla="*/ 0 w 12201525"/>
              <a:gd name="connsiteY0" fmla="*/ 0 h 5286375"/>
              <a:gd name="connsiteX1" fmla="*/ 12201525 w 12201525"/>
              <a:gd name="connsiteY1" fmla="*/ 5277457 h 5286375"/>
              <a:gd name="connsiteX2" fmla="*/ 0 w 12201525"/>
              <a:gd name="connsiteY2" fmla="*/ 5286375 h 5286375"/>
              <a:gd name="connsiteX3" fmla="*/ 0 w 12201525"/>
              <a:gd name="connsiteY3" fmla="*/ 0 h 528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1525" h="5286375">
                <a:moveTo>
                  <a:pt x="0" y="0"/>
                </a:moveTo>
                <a:lnTo>
                  <a:pt x="12201525" y="5277457"/>
                </a:lnTo>
                <a:lnTo>
                  <a:pt x="0" y="528637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5197B9-3FB1-4F6F-9744-9B1F026A1E68}"/>
              </a:ext>
            </a:extLst>
          </p:cNvPr>
          <p:cNvSpPr/>
          <p:nvPr userDrawn="1"/>
        </p:nvSpPr>
        <p:spPr>
          <a:xfrm>
            <a:off x="933450" y="-9525"/>
            <a:ext cx="11249025" cy="6874782"/>
          </a:xfrm>
          <a:custGeom>
            <a:avLst/>
            <a:gdLst>
              <a:gd name="connsiteX0" fmla="*/ 0 w 11249025"/>
              <a:gd name="connsiteY0" fmla="*/ 0 h 6867525"/>
              <a:gd name="connsiteX1" fmla="*/ 3971925 w 11249025"/>
              <a:gd name="connsiteY1" fmla="*/ 6867525 h 6867525"/>
              <a:gd name="connsiteX2" fmla="*/ 6743700 w 11249025"/>
              <a:gd name="connsiteY2" fmla="*/ 6867525 h 6867525"/>
              <a:gd name="connsiteX3" fmla="*/ 11249025 w 11249025"/>
              <a:gd name="connsiteY3" fmla="*/ 3143250 h 6867525"/>
              <a:gd name="connsiteX4" fmla="*/ 11249025 w 11249025"/>
              <a:gd name="connsiteY4" fmla="*/ 9525 h 6867525"/>
              <a:gd name="connsiteX5" fmla="*/ 0 w 11249025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9025" h="6867525">
                <a:moveTo>
                  <a:pt x="0" y="0"/>
                </a:moveTo>
                <a:lnTo>
                  <a:pt x="3971925" y="6867525"/>
                </a:lnTo>
                <a:lnTo>
                  <a:pt x="6743700" y="6867525"/>
                </a:lnTo>
                <a:lnTo>
                  <a:pt x="11249025" y="3143250"/>
                </a:lnTo>
                <a:lnTo>
                  <a:pt x="11249025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01A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BEBECF9-53D6-4F15-B120-0BFBAE7FB9AC}"/>
              </a:ext>
            </a:extLst>
          </p:cNvPr>
          <p:cNvSpPr/>
          <p:nvPr userDrawn="1"/>
        </p:nvSpPr>
        <p:spPr>
          <a:xfrm>
            <a:off x="-9525" y="-9525"/>
            <a:ext cx="12211050" cy="6862763"/>
          </a:xfrm>
          <a:custGeom>
            <a:avLst/>
            <a:gdLst>
              <a:gd name="connsiteX0" fmla="*/ 0 w 12211050"/>
              <a:gd name="connsiteY0" fmla="*/ 1552575 h 6848475"/>
              <a:gd name="connsiteX1" fmla="*/ 12211050 w 12211050"/>
              <a:gd name="connsiteY1" fmla="*/ 6848475 h 6848475"/>
              <a:gd name="connsiteX2" fmla="*/ 12211050 w 12211050"/>
              <a:gd name="connsiteY2" fmla="*/ 0 h 6848475"/>
              <a:gd name="connsiteX3" fmla="*/ 9525 w 12211050"/>
              <a:gd name="connsiteY3" fmla="*/ 0 h 6848475"/>
              <a:gd name="connsiteX4" fmla="*/ 0 w 12211050"/>
              <a:gd name="connsiteY4" fmla="*/ 1552575 h 6848475"/>
              <a:gd name="connsiteX0" fmla="*/ 0 w 12211050"/>
              <a:gd name="connsiteY0" fmla="*/ 1552575 h 6862763"/>
              <a:gd name="connsiteX1" fmla="*/ 12206287 w 12211050"/>
              <a:gd name="connsiteY1" fmla="*/ 6862763 h 6862763"/>
              <a:gd name="connsiteX2" fmla="*/ 12211050 w 12211050"/>
              <a:gd name="connsiteY2" fmla="*/ 0 h 6862763"/>
              <a:gd name="connsiteX3" fmla="*/ 9525 w 12211050"/>
              <a:gd name="connsiteY3" fmla="*/ 0 h 6862763"/>
              <a:gd name="connsiteX4" fmla="*/ 0 w 12211050"/>
              <a:gd name="connsiteY4" fmla="*/ 1552575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6862763">
                <a:moveTo>
                  <a:pt x="0" y="1552575"/>
                </a:moveTo>
                <a:lnTo>
                  <a:pt x="12206287" y="6862763"/>
                </a:lnTo>
                <a:cubicBezTo>
                  <a:pt x="12207875" y="4575175"/>
                  <a:pt x="12209462" y="2287588"/>
                  <a:pt x="12211050" y="0"/>
                </a:cubicBezTo>
                <a:lnTo>
                  <a:pt x="9525" y="0"/>
                </a:lnTo>
                <a:lnTo>
                  <a:pt x="0" y="1552575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0511DF7E-40D7-4B3B-8AF1-73C6F04CC95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81588" y="1785938"/>
            <a:ext cx="19923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0551716-82B7-4BFC-A7D7-D53BE4EF3B9F}"/>
              </a:ext>
            </a:extLst>
          </p:cNvPr>
          <p:cNvSpPr>
            <a:spLocks/>
          </p:cNvSpPr>
          <p:nvPr userDrawn="1"/>
        </p:nvSpPr>
        <p:spPr bwMode="auto">
          <a:xfrm>
            <a:off x="5110163" y="1816100"/>
            <a:ext cx="1939925" cy="1851025"/>
          </a:xfrm>
          <a:custGeom>
            <a:avLst/>
            <a:gdLst>
              <a:gd name="T0" fmla="*/ 648 w 2525"/>
              <a:gd name="T1" fmla="*/ 2407 h 2407"/>
              <a:gd name="T2" fmla="*/ 0 w 2525"/>
              <a:gd name="T3" fmla="*/ 1759 h 2407"/>
              <a:gd name="T4" fmla="*/ 0 w 2525"/>
              <a:gd name="T5" fmla="*/ 648 h 2407"/>
              <a:gd name="T6" fmla="*/ 648 w 2525"/>
              <a:gd name="T7" fmla="*/ 0 h 2407"/>
              <a:gd name="T8" fmla="*/ 1877 w 2525"/>
              <a:gd name="T9" fmla="*/ 0 h 2407"/>
              <a:gd name="T10" fmla="*/ 2525 w 2525"/>
              <a:gd name="T11" fmla="*/ 648 h 2407"/>
              <a:gd name="T12" fmla="*/ 2525 w 2525"/>
              <a:gd name="T13" fmla="*/ 1759 h 2407"/>
              <a:gd name="T14" fmla="*/ 1877 w 2525"/>
              <a:gd name="T15" fmla="*/ 2407 h 2407"/>
              <a:gd name="T16" fmla="*/ 648 w 2525"/>
              <a:gd name="T17" fmla="*/ 2407 h 2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5" h="2407">
                <a:moveTo>
                  <a:pt x="648" y="2407"/>
                </a:moveTo>
                <a:cubicBezTo>
                  <a:pt x="291" y="2407"/>
                  <a:pt x="0" y="2116"/>
                  <a:pt x="0" y="1759"/>
                </a:cubicBezTo>
                <a:cubicBezTo>
                  <a:pt x="0" y="648"/>
                  <a:pt x="0" y="648"/>
                  <a:pt x="0" y="648"/>
                </a:cubicBezTo>
                <a:cubicBezTo>
                  <a:pt x="0" y="291"/>
                  <a:pt x="291" y="0"/>
                  <a:pt x="648" y="0"/>
                </a:cubicBezTo>
                <a:cubicBezTo>
                  <a:pt x="1877" y="0"/>
                  <a:pt x="1877" y="0"/>
                  <a:pt x="1877" y="0"/>
                </a:cubicBezTo>
                <a:cubicBezTo>
                  <a:pt x="2235" y="0"/>
                  <a:pt x="2525" y="291"/>
                  <a:pt x="2525" y="648"/>
                </a:cubicBezTo>
                <a:cubicBezTo>
                  <a:pt x="2525" y="1759"/>
                  <a:pt x="2525" y="1759"/>
                  <a:pt x="2525" y="1759"/>
                </a:cubicBezTo>
                <a:cubicBezTo>
                  <a:pt x="2525" y="2116"/>
                  <a:pt x="2235" y="2407"/>
                  <a:pt x="1877" y="2407"/>
                </a:cubicBezTo>
                <a:lnTo>
                  <a:pt x="648" y="2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4D3F08C8-F2C2-4D37-A078-1B233AA8656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76988" y="2543175"/>
            <a:ext cx="298450" cy="336550"/>
          </a:xfrm>
          <a:custGeom>
            <a:avLst/>
            <a:gdLst>
              <a:gd name="T0" fmla="*/ 219 w 388"/>
              <a:gd name="T1" fmla="*/ 438 h 438"/>
              <a:gd name="T2" fmla="*/ 64 w 388"/>
              <a:gd name="T3" fmla="*/ 373 h 438"/>
              <a:gd name="T4" fmla="*/ 0 w 388"/>
              <a:gd name="T5" fmla="*/ 218 h 438"/>
              <a:gd name="T6" fmla="*/ 196 w 388"/>
              <a:gd name="T7" fmla="*/ 0 h 438"/>
              <a:gd name="T8" fmla="*/ 387 w 388"/>
              <a:gd name="T9" fmla="*/ 219 h 438"/>
              <a:gd name="T10" fmla="*/ 386 w 388"/>
              <a:gd name="T11" fmla="*/ 243 h 438"/>
              <a:gd name="T12" fmla="*/ 379 w 388"/>
              <a:gd name="T13" fmla="*/ 249 h 438"/>
              <a:gd name="T14" fmla="*/ 85 w 388"/>
              <a:gd name="T15" fmla="*/ 249 h 438"/>
              <a:gd name="T16" fmla="*/ 219 w 388"/>
              <a:gd name="T17" fmla="*/ 360 h 438"/>
              <a:gd name="T18" fmla="*/ 323 w 388"/>
              <a:gd name="T19" fmla="*/ 322 h 438"/>
              <a:gd name="T20" fmla="*/ 328 w 388"/>
              <a:gd name="T21" fmla="*/ 320 h 438"/>
              <a:gd name="T22" fmla="*/ 333 w 388"/>
              <a:gd name="T23" fmla="*/ 323 h 438"/>
              <a:gd name="T24" fmla="*/ 372 w 388"/>
              <a:gd name="T25" fmla="*/ 366 h 438"/>
              <a:gd name="T26" fmla="*/ 372 w 388"/>
              <a:gd name="T27" fmla="*/ 376 h 438"/>
              <a:gd name="T28" fmla="*/ 220 w 388"/>
              <a:gd name="T29" fmla="*/ 438 h 438"/>
              <a:gd name="T30" fmla="*/ 219 w 388"/>
              <a:gd name="T31" fmla="*/ 438 h 438"/>
              <a:gd name="T32" fmla="*/ 196 w 388"/>
              <a:gd name="T33" fmla="*/ 76 h 438"/>
              <a:gd name="T34" fmla="*/ 86 w 388"/>
              <a:gd name="T35" fmla="*/ 178 h 438"/>
              <a:gd name="T36" fmla="*/ 304 w 388"/>
              <a:gd name="T37" fmla="*/ 178 h 438"/>
              <a:gd name="T38" fmla="*/ 196 w 388"/>
              <a:gd name="T39" fmla="*/ 76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8" h="438">
                <a:moveTo>
                  <a:pt x="219" y="438"/>
                </a:moveTo>
                <a:cubicBezTo>
                  <a:pt x="161" y="438"/>
                  <a:pt x="106" y="415"/>
                  <a:pt x="64" y="373"/>
                </a:cubicBezTo>
                <a:cubicBezTo>
                  <a:pt x="23" y="332"/>
                  <a:pt x="0" y="277"/>
                  <a:pt x="0" y="218"/>
                </a:cubicBezTo>
                <a:cubicBezTo>
                  <a:pt x="1" y="75"/>
                  <a:pt x="99" y="0"/>
                  <a:pt x="196" y="0"/>
                </a:cubicBezTo>
                <a:cubicBezTo>
                  <a:pt x="292" y="0"/>
                  <a:pt x="388" y="68"/>
                  <a:pt x="387" y="219"/>
                </a:cubicBezTo>
                <a:cubicBezTo>
                  <a:pt x="387" y="227"/>
                  <a:pt x="387" y="235"/>
                  <a:pt x="386" y="243"/>
                </a:cubicBezTo>
                <a:cubicBezTo>
                  <a:pt x="386" y="247"/>
                  <a:pt x="383" y="249"/>
                  <a:pt x="379" y="249"/>
                </a:cubicBezTo>
                <a:cubicBezTo>
                  <a:pt x="85" y="249"/>
                  <a:pt x="85" y="249"/>
                  <a:pt x="85" y="249"/>
                </a:cubicBezTo>
                <a:cubicBezTo>
                  <a:pt x="98" y="313"/>
                  <a:pt x="155" y="360"/>
                  <a:pt x="219" y="360"/>
                </a:cubicBezTo>
                <a:cubicBezTo>
                  <a:pt x="257" y="360"/>
                  <a:pt x="295" y="346"/>
                  <a:pt x="323" y="322"/>
                </a:cubicBezTo>
                <a:cubicBezTo>
                  <a:pt x="324" y="321"/>
                  <a:pt x="326" y="320"/>
                  <a:pt x="328" y="320"/>
                </a:cubicBezTo>
                <a:cubicBezTo>
                  <a:pt x="330" y="320"/>
                  <a:pt x="332" y="321"/>
                  <a:pt x="333" y="323"/>
                </a:cubicBezTo>
                <a:cubicBezTo>
                  <a:pt x="372" y="366"/>
                  <a:pt x="372" y="366"/>
                  <a:pt x="372" y="366"/>
                </a:cubicBezTo>
                <a:cubicBezTo>
                  <a:pt x="375" y="369"/>
                  <a:pt x="375" y="374"/>
                  <a:pt x="372" y="376"/>
                </a:cubicBezTo>
                <a:cubicBezTo>
                  <a:pt x="329" y="417"/>
                  <a:pt x="277" y="438"/>
                  <a:pt x="220" y="438"/>
                </a:cubicBezTo>
                <a:lnTo>
                  <a:pt x="219" y="438"/>
                </a:lnTo>
                <a:close/>
                <a:moveTo>
                  <a:pt x="196" y="76"/>
                </a:moveTo>
                <a:cubicBezTo>
                  <a:pt x="131" y="76"/>
                  <a:pt x="97" y="127"/>
                  <a:pt x="86" y="178"/>
                </a:cubicBezTo>
                <a:cubicBezTo>
                  <a:pt x="304" y="178"/>
                  <a:pt x="304" y="178"/>
                  <a:pt x="304" y="178"/>
                </a:cubicBezTo>
                <a:cubicBezTo>
                  <a:pt x="294" y="108"/>
                  <a:pt x="243" y="76"/>
                  <a:pt x="196" y="76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E621D77-EFFD-4597-B768-4B06F21F65EB}"/>
              </a:ext>
            </a:extLst>
          </p:cNvPr>
          <p:cNvSpPr>
            <a:spLocks/>
          </p:cNvSpPr>
          <p:nvPr userDrawn="1"/>
        </p:nvSpPr>
        <p:spPr bwMode="auto">
          <a:xfrm>
            <a:off x="5770563" y="2409825"/>
            <a:ext cx="122237" cy="469900"/>
          </a:xfrm>
          <a:custGeom>
            <a:avLst/>
            <a:gdLst>
              <a:gd name="T0" fmla="*/ 100 w 160"/>
              <a:gd name="T1" fmla="*/ 612 h 612"/>
              <a:gd name="T2" fmla="*/ 0 w 160"/>
              <a:gd name="T3" fmla="*/ 515 h 612"/>
              <a:gd name="T4" fmla="*/ 1 w 160"/>
              <a:gd name="T5" fmla="*/ 7 h 612"/>
              <a:gd name="T6" fmla="*/ 3 w 160"/>
              <a:gd name="T7" fmla="*/ 2 h 612"/>
              <a:gd name="T8" fmla="*/ 8 w 160"/>
              <a:gd name="T9" fmla="*/ 0 h 612"/>
              <a:gd name="T10" fmla="*/ 74 w 160"/>
              <a:gd name="T11" fmla="*/ 0 h 612"/>
              <a:gd name="T12" fmla="*/ 81 w 160"/>
              <a:gd name="T13" fmla="*/ 7 h 612"/>
              <a:gd name="T14" fmla="*/ 80 w 160"/>
              <a:gd name="T15" fmla="*/ 493 h 612"/>
              <a:gd name="T16" fmla="*/ 118 w 160"/>
              <a:gd name="T17" fmla="*/ 540 h 612"/>
              <a:gd name="T18" fmla="*/ 120 w 160"/>
              <a:gd name="T19" fmla="*/ 540 h 612"/>
              <a:gd name="T20" fmla="*/ 152 w 160"/>
              <a:gd name="T21" fmla="*/ 537 h 612"/>
              <a:gd name="T22" fmla="*/ 153 w 160"/>
              <a:gd name="T23" fmla="*/ 537 h 612"/>
              <a:gd name="T24" fmla="*/ 157 w 160"/>
              <a:gd name="T25" fmla="*/ 539 h 612"/>
              <a:gd name="T26" fmla="*/ 160 w 160"/>
              <a:gd name="T27" fmla="*/ 544 h 612"/>
              <a:gd name="T28" fmla="*/ 160 w 160"/>
              <a:gd name="T29" fmla="*/ 597 h 612"/>
              <a:gd name="T30" fmla="*/ 155 w 160"/>
              <a:gd name="T31" fmla="*/ 604 h 612"/>
              <a:gd name="T32" fmla="*/ 101 w 160"/>
              <a:gd name="T33" fmla="*/ 612 h 612"/>
              <a:gd name="T34" fmla="*/ 100 w 160"/>
              <a:gd name="T35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612">
                <a:moveTo>
                  <a:pt x="100" y="612"/>
                </a:moveTo>
                <a:cubicBezTo>
                  <a:pt x="38" y="612"/>
                  <a:pt x="0" y="575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3"/>
                  <a:pt x="80" y="493"/>
                  <a:pt x="80" y="493"/>
                </a:cubicBezTo>
                <a:cubicBezTo>
                  <a:pt x="80" y="532"/>
                  <a:pt x="95" y="540"/>
                  <a:pt x="118" y="540"/>
                </a:cubicBezTo>
                <a:cubicBezTo>
                  <a:pt x="120" y="540"/>
                  <a:pt x="120" y="540"/>
                  <a:pt x="120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7"/>
                  <a:pt x="160" y="597"/>
                  <a:pt x="160" y="597"/>
                </a:cubicBezTo>
                <a:cubicBezTo>
                  <a:pt x="160" y="600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cubicBezTo>
                  <a:pt x="101" y="612"/>
                  <a:pt x="100" y="612"/>
                  <a:pt x="100" y="612"/>
                </a:cubicBez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F3F1FC13-9B6E-4255-8D0F-1505347471B2}"/>
              </a:ext>
            </a:extLst>
          </p:cNvPr>
          <p:cNvSpPr>
            <a:spLocks/>
          </p:cNvSpPr>
          <p:nvPr userDrawn="1"/>
        </p:nvSpPr>
        <p:spPr bwMode="auto">
          <a:xfrm>
            <a:off x="6729413" y="2408238"/>
            <a:ext cx="123825" cy="469900"/>
          </a:xfrm>
          <a:custGeom>
            <a:avLst/>
            <a:gdLst>
              <a:gd name="T0" fmla="*/ 99 w 160"/>
              <a:gd name="T1" fmla="*/ 612 h 612"/>
              <a:gd name="T2" fmla="*/ 26 w 160"/>
              <a:gd name="T3" fmla="*/ 586 h 612"/>
              <a:gd name="T4" fmla="*/ 0 w 160"/>
              <a:gd name="T5" fmla="*/ 515 h 612"/>
              <a:gd name="T6" fmla="*/ 1 w 160"/>
              <a:gd name="T7" fmla="*/ 7 h 612"/>
              <a:gd name="T8" fmla="*/ 3 w 160"/>
              <a:gd name="T9" fmla="*/ 2 h 612"/>
              <a:gd name="T10" fmla="*/ 8 w 160"/>
              <a:gd name="T11" fmla="*/ 0 h 612"/>
              <a:gd name="T12" fmla="*/ 74 w 160"/>
              <a:gd name="T13" fmla="*/ 0 h 612"/>
              <a:gd name="T14" fmla="*/ 81 w 160"/>
              <a:gd name="T15" fmla="*/ 7 h 612"/>
              <a:gd name="T16" fmla="*/ 80 w 160"/>
              <a:gd name="T17" fmla="*/ 494 h 612"/>
              <a:gd name="T18" fmla="*/ 89 w 160"/>
              <a:gd name="T19" fmla="*/ 530 h 612"/>
              <a:gd name="T20" fmla="*/ 118 w 160"/>
              <a:gd name="T21" fmla="*/ 540 h 612"/>
              <a:gd name="T22" fmla="*/ 119 w 160"/>
              <a:gd name="T23" fmla="*/ 540 h 612"/>
              <a:gd name="T24" fmla="*/ 152 w 160"/>
              <a:gd name="T25" fmla="*/ 537 h 612"/>
              <a:gd name="T26" fmla="*/ 153 w 160"/>
              <a:gd name="T27" fmla="*/ 537 h 612"/>
              <a:gd name="T28" fmla="*/ 157 w 160"/>
              <a:gd name="T29" fmla="*/ 539 h 612"/>
              <a:gd name="T30" fmla="*/ 160 w 160"/>
              <a:gd name="T31" fmla="*/ 544 h 612"/>
              <a:gd name="T32" fmla="*/ 160 w 160"/>
              <a:gd name="T33" fmla="*/ 598 h 612"/>
              <a:gd name="T34" fmla="*/ 155 w 160"/>
              <a:gd name="T35" fmla="*/ 604 h 612"/>
              <a:gd name="T36" fmla="*/ 101 w 160"/>
              <a:gd name="T37" fmla="*/ 612 h 612"/>
              <a:gd name="T38" fmla="*/ 99 w 160"/>
              <a:gd name="T3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612">
                <a:moveTo>
                  <a:pt x="99" y="612"/>
                </a:moveTo>
                <a:cubicBezTo>
                  <a:pt x="69" y="612"/>
                  <a:pt x="44" y="603"/>
                  <a:pt x="26" y="586"/>
                </a:cubicBezTo>
                <a:cubicBezTo>
                  <a:pt x="9" y="569"/>
                  <a:pt x="0" y="544"/>
                  <a:pt x="0" y="515"/>
                </a:cubicBezTo>
                <a:cubicBezTo>
                  <a:pt x="1" y="7"/>
                  <a:pt x="1" y="7"/>
                  <a:pt x="1" y="7"/>
                </a:cubicBezTo>
                <a:cubicBezTo>
                  <a:pt x="1" y="5"/>
                  <a:pt x="2" y="3"/>
                  <a:pt x="3" y="2"/>
                </a:cubicBezTo>
                <a:cubicBezTo>
                  <a:pt x="4" y="0"/>
                  <a:pt x="6" y="0"/>
                  <a:pt x="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1" y="3"/>
                  <a:pt x="81" y="7"/>
                </a:cubicBezTo>
                <a:cubicBezTo>
                  <a:pt x="80" y="494"/>
                  <a:pt x="80" y="494"/>
                  <a:pt x="80" y="494"/>
                </a:cubicBezTo>
                <a:cubicBezTo>
                  <a:pt x="80" y="511"/>
                  <a:pt x="83" y="523"/>
                  <a:pt x="89" y="530"/>
                </a:cubicBezTo>
                <a:cubicBezTo>
                  <a:pt x="95" y="537"/>
                  <a:pt x="104" y="540"/>
                  <a:pt x="118" y="540"/>
                </a:cubicBezTo>
                <a:cubicBezTo>
                  <a:pt x="119" y="540"/>
                  <a:pt x="119" y="540"/>
                  <a:pt x="119" y="540"/>
                </a:cubicBezTo>
                <a:cubicBezTo>
                  <a:pt x="133" y="540"/>
                  <a:pt x="135" y="540"/>
                  <a:pt x="152" y="537"/>
                </a:cubicBezTo>
                <a:cubicBezTo>
                  <a:pt x="152" y="537"/>
                  <a:pt x="152" y="537"/>
                  <a:pt x="153" y="537"/>
                </a:cubicBezTo>
                <a:cubicBezTo>
                  <a:pt x="154" y="537"/>
                  <a:pt x="156" y="538"/>
                  <a:pt x="157" y="539"/>
                </a:cubicBezTo>
                <a:cubicBezTo>
                  <a:pt x="159" y="540"/>
                  <a:pt x="160" y="542"/>
                  <a:pt x="160" y="544"/>
                </a:cubicBezTo>
                <a:cubicBezTo>
                  <a:pt x="160" y="598"/>
                  <a:pt x="160" y="598"/>
                  <a:pt x="160" y="598"/>
                </a:cubicBezTo>
                <a:cubicBezTo>
                  <a:pt x="160" y="601"/>
                  <a:pt x="158" y="603"/>
                  <a:pt x="155" y="604"/>
                </a:cubicBezTo>
                <a:cubicBezTo>
                  <a:pt x="136" y="611"/>
                  <a:pt x="118" y="612"/>
                  <a:pt x="101" y="612"/>
                </a:cubicBezTo>
                <a:lnTo>
                  <a:pt x="99" y="61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DBFCE8D9-8DAC-4020-BB1C-4A547E0FDF72}"/>
              </a:ext>
            </a:extLst>
          </p:cNvPr>
          <p:cNvSpPr>
            <a:spLocks/>
          </p:cNvSpPr>
          <p:nvPr userDrawn="1"/>
        </p:nvSpPr>
        <p:spPr bwMode="auto">
          <a:xfrm>
            <a:off x="5903913" y="2546350"/>
            <a:ext cx="452437" cy="331787"/>
          </a:xfrm>
          <a:custGeom>
            <a:avLst/>
            <a:gdLst>
              <a:gd name="T0" fmla="*/ 384 w 590"/>
              <a:gd name="T1" fmla="*/ 432 h 432"/>
              <a:gd name="T2" fmla="*/ 378 w 590"/>
              <a:gd name="T3" fmla="*/ 426 h 432"/>
              <a:gd name="T4" fmla="*/ 295 w 590"/>
              <a:gd name="T5" fmla="*/ 93 h 432"/>
              <a:gd name="T6" fmla="*/ 211 w 590"/>
              <a:gd name="T7" fmla="*/ 426 h 432"/>
              <a:gd name="T8" fmla="*/ 204 w 590"/>
              <a:gd name="T9" fmla="*/ 431 h 432"/>
              <a:gd name="T10" fmla="*/ 117 w 590"/>
              <a:gd name="T11" fmla="*/ 431 h 432"/>
              <a:gd name="T12" fmla="*/ 110 w 590"/>
              <a:gd name="T13" fmla="*/ 426 h 432"/>
              <a:gd name="T14" fmla="*/ 1 w 590"/>
              <a:gd name="T15" fmla="*/ 9 h 432"/>
              <a:gd name="T16" fmla="*/ 2 w 590"/>
              <a:gd name="T17" fmla="*/ 3 h 432"/>
              <a:gd name="T18" fmla="*/ 8 w 590"/>
              <a:gd name="T19" fmla="*/ 0 h 432"/>
              <a:gd name="T20" fmla="*/ 72 w 590"/>
              <a:gd name="T21" fmla="*/ 0 h 432"/>
              <a:gd name="T22" fmla="*/ 79 w 590"/>
              <a:gd name="T23" fmla="*/ 6 h 432"/>
              <a:gd name="T24" fmla="*/ 136 w 590"/>
              <a:gd name="T25" fmla="*/ 236 h 432"/>
              <a:gd name="T26" fmla="*/ 162 w 590"/>
              <a:gd name="T27" fmla="*/ 343 h 432"/>
              <a:gd name="T28" fmla="*/ 184 w 590"/>
              <a:gd name="T29" fmla="*/ 252 h 432"/>
              <a:gd name="T30" fmla="*/ 247 w 590"/>
              <a:gd name="T31" fmla="*/ 6 h 432"/>
              <a:gd name="T32" fmla="*/ 254 w 590"/>
              <a:gd name="T33" fmla="*/ 1 h 432"/>
              <a:gd name="T34" fmla="*/ 337 w 590"/>
              <a:gd name="T35" fmla="*/ 1 h 432"/>
              <a:gd name="T36" fmla="*/ 343 w 590"/>
              <a:gd name="T37" fmla="*/ 6 h 432"/>
              <a:gd name="T38" fmla="*/ 406 w 590"/>
              <a:gd name="T39" fmla="*/ 252 h 432"/>
              <a:gd name="T40" fmla="*/ 427 w 590"/>
              <a:gd name="T41" fmla="*/ 344 h 432"/>
              <a:gd name="T42" fmla="*/ 453 w 590"/>
              <a:gd name="T43" fmla="*/ 236 h 432"/>
              <a:gd name="T44" fmla="*/ 512 w 590"/>
              <a:gd name="T45" fmla="*/ 7 h 432"/>
              <a:gd name="T46" fmla="*/ 519 w 590"/>
              <a:gd name="T47" fmla="*/ 1 h 432"/>
              <a:gd name="T48" fmla="*/ 583 w 590"/>
              <a:gd name="T49" fmla="*/ 1 h 432"/>
              <a:gd name="T50" fmla="*/ 588 w 590"/>
              <a:gd name="T51" fmla="*/ 4 h 432"/>
              <a:gd name="T52" fmla="*/ 589 w 590"/>
              <a:gd name="T53" fmla="*/ 10 h 432"/>
              <a:gd name="T54" fmla="*/ 478 w 590"/>
              <a:gd name="T55" fmla="*/ 427 h 432"/>
              <a:gd name="T56" fmla="*/ 471 w 590"/>
              <a:gd name="T57" fmla="*/ 432 h 432"/>
              <a:gd name="T58" fmla="*/ 384 w 590"/>
              <a:gd name="T5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0" h="432">
                <a:moveTo>
                  <a:pt x="384" y="432"/>
                </a:moveTo>
                <a:cubicBezTo>
                  <a:pt x="381" y="432"/>
                  <a:pt x="378" y="430"/>
                  <a:pt x="378" y="426"/>
                </a:cubicBezTo>
                <a:cubicBezTo>
                  <a:pt x="295" y="93"/>
                  <a:pt x="295" y="93"/>
                  <a:pt x="295" y="93"/>
                </a:cubicBezTo>
                <a:cubicBezTo>
                  <a:pt x="211" y="426"/>
                  <a:pt x="211" y="426"/>
                  <a:pt x="211" y="426"/>
                </a:cubicBezTo>
                <a:cubicBezTo>
                  <a:pt x="210" y="429"/>
                  <a:pt x="207" y="431"/>
                  <a:pt x="204" y="431"/>
                </a:cubicBezTo>
                <a:cubicBezTo>
                  <a:pt x="117" y="431"/>
                  <a:pt x="117" y="431"/>
                  <a:pt x="117" y="431"/>
                </a:cubicBezTo>
                <a:cubicBezTo>
                  <a:pt x="114" y="431"/>
                  <a:pt x="111" y="429"/>
                  <a:pt x="110" y="426"/>
                </a:cubicBezTo>
                <a:cubicBezTo>
                  <a:pt x="1" y="9"/>
                  <a:pt x="1" y="9"/>
                  <a:pt x="1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8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5" y="0"/>
                  <a:pt x="78" y="3"/>
                  <a:pt x="79" y="6"/>
                </a:cubicBezTo>
                <a:cubicBezTo>
                  <a:pt x="136" y="236"/>
                  <a:pt x="136" y="236"/>
                  <a:pt x="136" y="236"/>
                </a:cubicBezTo>
                <a:cubicBezTo>
                  <a:pt x="145" y="267"/>
                  <a:pt x="154" y="304"/>
                  <a:pt x="162" y="343"/>
                </a:cubicBezTo>
                <a:cubicBezTo>
                  <a:pt x="169" y="313"/>
                  <a:pt x="176" y="282"/>
                  <a:pt x="184" y="252"/>
                </a:cubicBezTo>
                <a:cubicBezTo>
                  <a:pt x="247" y="6"/>
                  <a:pt x="247" y="6"/>
                  <a:pt x="247" y="6"/>
                </a:cubicBezTo>
                <a:cubicBezTo>
                  <a:pt x="248" y="3"/>
                  <a:pt x="251" y="1"/>
                  <a:pt x="254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40" y="1"/>
                  <a:pt x="343" y="3"/>
                  <a:pt x="343" y="6"/>
                </a:cubicBezTo>
                <a:cubicBezTo>
                  <a:pt x="406" y="252"/>
                  <a:pt x="406" y="252"/>
                  <a:pt x="406" y="252"/>
                </a:cubicBezTo>
                <a:cubicBezTo>
                  <a:pt x="413" y="281"/>
                  <a:pt x="420" y="311"/>
                  <a:pt x="427" y="344"/>
                </a:cubicBezTo>
                <a:cubicBezTo>
                  <a:pt x="435" y="305"/>
                  <a:pt x="445" y="268"/>
                  <a:pt x="453" y="236"/>
                </a:cubicBezTo>
                <a:cubicBezTo>
                  <a:pt x="512" y="7"/>
                  <a:pt x="512" y="7"/>
                  <a:pt x="512" y="7"/>
                </a:cubicBezTo>
                <a:cubicBezTo>
                  <a:pt x="513" y="4"/>
                  <a:pt x="515" y="1"/>
                  <a:pt x="519" y="1"/>
                </a:cubicBezTo>
                <a:cubicBezTo>
                  <a:pt x="583" y="1"/>
                  <a:pt x="583" y="1"/>
                  <a:pt x="583" y="1"/>
                </a:cubicBezTo>
                <a:cubicBezTo>
                  <a:pt x="585" y="1"/>
                  <a:pt x="587" y="2"/>
                  <a:pt x="588" y="4"/>
                </a:cubicBezTo>
                <a:cubicBezTo>
                  <a:pt x="590" y="6"/>
                  <a:pt x="590" y="8"/>
                  <a:pt x="589" y="10"/>
                </a:cubicBezTo>
                <a:cubicBezTo>
                  <a:pt x="478" y="427"/>
                  <a:pt x="478" y="427"/>
                  <a:pt x="478" y="427"/>
                </a:cubicBezTo>
                <a:cubicBezTo>
                  <a:pt x="477" y="430"/>
                  <a:pt x="475" y="432"/>
                  <a:pt x="471" y="432"/>
                </a:cubicBezTo>
                <a:lnTo>
                  <a:pt x="384" y="432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F2CF6D36-4782-496D-A8AD-80FD21E14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00663" y="2419350"/>
            <a:ext cx="433387" cy="457200"/>
          </a:xfrm>
          <a:custGeom>
            <a:avLst/>
            <a:gdLst>
              <a:gd name="T0" fmla="*/ 483 w 565"/>
              <a:gd name="T1" fmla="*/ 595 h 595"/>
              <a:gd name="T2" fmla="*/ 478 w 565"/>
              <a:gd name="T3" fmla="*/ 591 h 595"/>
              <a:gd name="T4" fmla="*/ 400 w 565"/>
              <a:gd name="T5" fmla="*/ 403 h 595"/>
              <a:gd name="T6" fmla="*/ 284 w 565"/>
              <a:gd name="T7" fmla="*/ 423 h 595"/>
              <a:gd name="T8" fmla="*/ 166 w 565"/>
              <a:gd name="T9" fmla="*/ 402 h 595"/>
              <a:gd name="T10" fmla="*/ 87 w 565"/>
              <a:gd name="T11" fmla="*/ 590 h 595"/>
              <a:gd name="T12" fmla="*/ 81 w 565"/>
              <a:gd name="T13" fmla="*/ 594 h 595"/>
              <a:gd name="T14" fmla="*/ 6 w 565"/>
              <a:gd name="T15" fmla="*/ 594 h 595"/>
              <a:gd name="T16" fmla="*/ 1 w 565"/>
              <a:gd name="T17" fmla="*/ 591 h 595"/>
              <a:gd name="T18" fmla="*/ 1 w 565"/>
              <a:gd name="T19" fmla="*/ 586 h 595"/>
              <a:gd name="T20" fmla="*/ 249 w 565"/>
              <a:gd name="T21" fmla="*/ 4 h 595"/>
              <a:gd name="T22" fmla="*/ 255 w 565"/>
              <a:gd name="T23" fmla="*/ 0 h 595"/>
              <a:gd name="T24" fmla="*/ 313 w 565"/>
              <a:gd name="T25" fmla="*/ 0 h 595"/>
              <a:gd name="T26" fmla="*/ 318 w 565"/>
              <a:gd name="T27" fmla="*/ 4 h 595"/>
              <a:gd name="T28" fmla="*/ 565 w 565"/>
              <a:gd name="T29" fmla="*/ 587 h 595"/>
              <a:gd name="T30" fmla="*/ 564 w 565"/>
              <a:gd name="T31" fmla="*/ 592 h 595"/>
              <a:gd name="T32" fmla="*/ 559 w 565"/>
              <a:gd name="T33" fmla="*/ 595 h 595"/>
              <a:gd name="T34" fmla="*/ 483 w 565"/>
              <a:gd name="T35" fmla="*/ 595 h 595"/>
              <a:gd name="T36" fmla="*/ 195 w 565"/>
              <a:gd name="T37" fmla="*/ 335 h 595"/>
              <a:gd name="T38" fmla="*/ 283 w 565"/>
              <a:gd name="T39" fmla="*/ 350 h 595"/>
              <a:gd name="T40" fmla="*/ 372 w 565"/>
              <a:gd name="T41" fmla="*/ 335 h 595"/>
              <a:gd name="T42" fmla="*/ 283 w 565"/>
              <a:gd name="T43" fmla="*/ 121 h 595"/>
              <a:gd name="T44" fmla="*/ 195 w 565"/>
              <a:gd name="T45" fmla="*/ 33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5" h="595">
                <a:moveTo>
                  <a:pt x="483" y="595"/>
                </a:moveTo>
                <a:cubicBezTo>
                  <a:pt x="481" y="595"/>
                  <a:pt x="479" y="594"/>
                  <a:pt x="478" y="591"/>
                </a:cubicBezTo>
                <a:cubicBezTo>
                  <a:pt x="400" y="403"/>
                  <a:pt x="400" y="403"/>
                  <a:pt x="400" y="403"/>
                </a:cubicBezTo>
                <a:cubicBezTo>
                  <a:pt x="364" y="416"/>
                  <a:pt x="325" y="423"/>
                  <a:pt x="284" y="423"/>
                </a:cubicBezTo>
                <a:cubicBezTo>
                  <a:pt x="243" y="423"/>
                  <a:pt x="203" y="416"/>
                  <a:pt x="166" y="402"/>
                </a:cubicBezTo>
                <a:cubicBezTo>
                  <a:pt x="87" y="590"/>
                  <a:pt x="87" y="590"/>
                  <a:pt x="87" y="590"/>
                </a:cubicBezTo>
                <a:cubicBezTo>
                  <a:pt x="86" y="593"/>
                  <a:pt x="84" y="594"/>
                  <a:pt x="81" y="594"/>
                </a:cubicBezTo>
                <a:cubicBezTo>
                  <a:pt x="6" y="594"/>
                  <a:pt x="6" y="594"/>
                  <a:pt x="6" y="594"/>
                </a:cubicBezTo>
                <a:cubicBezTo>
                  <a:pt x="4" y="594"/>
                  <a:pt x="2" y="593"/>
                  <a:pt x="1" y="591"/>
                </a:cubicBezTo>
                <a:cubicBezTo>
                  <a:pt x="0" y="590"/>
                  <a:pt x="0" y="587"/>
                  <a:pt x="1" y="586"/>
                </a:cubicBezTo>
                <a:cubicBezTo>
                  <a:pt x="249" y="4"/>
                  <a:pt x="249" y="4"/>
                  <a:pt x="249" y="4"/>
                </a:cubicBezTo>
                <a:cubicBezTo>
                  <a:pt x="250" y="2"/>
                  <a:pt x="252" y="0"/>
                  <a:pt x="255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15" y="0"/>
                  <a:pt x="317" y="2"/>
                  <a:pt x="318" y="4"/>
                </a:cubicBezTo>
                <a:cubicBezTo>
                  <a:pt x="565" y="587"/>
                  <a:pt x="565" y="587"/>
                  <a:pt x="565" y="587"/>
                </a:cubicBezTo>
                <a:cubicBezTo>
                  <a:pt x="565" y="589"/>
                  <a:pt x="565" y="591"/>
                  <a:pt x="564" y="592"/>
                </a:cubicBezTo>
                <a:cubicBezTo>
                  <a:pt x="563" y="594"/>
                  <a:pt x="561" y="595"/>
                  <a:pt x="559" y="595"/>
                </a:cubicBezTo>
                <a:lnTo>
                  <a:pt x="483" y="595"/>
                </a:lnTo>
                <a:close/>
                <a:moveTo>
                  <a:pt x="195" y="335"/>
                </a:moveTo>
                <a:cubicBezTo>
                  <a:pt x="222" y="345"/>
                  <a:pt x="252" y="350"/>
                  <a:pt x="283" y="350"/>
                </a:cubicBezTo>
                <a:cubicBezTo>
                  <a:pt x="313" y="350"/>
                  <a:pt x="344" y="345"/>
                  <a:pt x="372" y="335"/>
                </a:cubicBezTo>
                <a:cubicBezTo>
                  <a:pt x="283" y="121"/>
                  <a:pt x="283" y="121"/>
                  <a:pt x="283" y="121"/>
                </a:cubicBezTo>
                <a:lnTo>
                  <a:pt x="195" y="335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651D6D1F-4646-4440-BA5A-8125204D12A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81588" y="1785938"/>
            <a:ext cx="1992312" cy="1966912"/>
          </a:xfrm>
          <a:custGeom>
            <a:avLst/>
            <a:gdLst>
              <a:gd name="T0" fmla="*/ 1911 w 2593"/>
              <a:gd name="T1" fmla="*/ 0 h 2559"/>
              <a:gd name="T2" fmla="*/ 682 w 2593"/>
              <a:gd name="T3" fmla="*/ 0 h 2559"/>
              <a:gd name="T4" fmla="*/ 0 w 2593"/>
              <a:gd name="T5" fmla="*/ 682 h 2559"/>
              <a:gd name="T6" fmla="*/ 0 w 2593"/>
              <a:gd name="T7" fmla="*/ 1792 h 2559"/>
              <a:gd name="T8" fmla="*/ 682 w 2593"/>
              <a:gd name="T9" fmla="*/ 2474 h 2559"/>
              <a:gd name="T10" fmla="*/ 1245 w 2593"/>
              <a:gd name="T11" fmla="*/ 2474 h 2559"/>
              <a:gd name="T12" fmla="*/ 1252 w 2593"/>
              <a:gd name="T13" fmla="*/ 2481 h 2559"/>
              <a:gd name="T14" fmla="*/ 1252 w 2593"/>
              <a:gd name="T15" fmla="*/ 2553 h 2559"/>
              <a:gd name="T16" fmla="*/ 1258 w 2593"/>
              <a:gd name="T17" fmla="*/ 2559 h 2559"/>
              <a:gd name="T18" fmla="*/ 1310 w 2593"/>
              <a:gd name="T19" fmla="*/ 2559 h 2559"/>
              <a:gd name="T20" fmla="*/ 1313 w 2593"/>
              <a:gd name="T21" fmla="*/ 2559 h 2559"/>
              <a:gd name="T22" fmla="*/ 1388 w 2593"/>
              <a:gd name="T23" fmla="*/ 2559 h 2559"/>
              <a:gd name="T24" fmla="*/ 1395 w 2593"/>
              <a:gd name="T25" fmla="*/ 2553 h 2559"/>
              <a:gd name="T26" fmla="*/ 1395 w 2593"/>
              <a:gd name="T27" fmla="*/ 2481 h 2559"/>
              <a:gd name="T28" fmla="*/ 1401 w 2593"/>
              <a:gd name="T29" fmla="*/ 2474 h 2559"/>
              <a:gd name="T30" fmla="*/ 1911 w 2593"/>
              <a:gd name="T31" fmla="*/ 2474 h 2559"/>
              <a:gd name="T32" fmla="*/ 2593 w 2593"/>
              <a:gd name="T33" fmla="*/ 1792 h 2559"/>
              <a:gd name="T34" fmla="*/ 2593 w 2593"/>
              <a:gd name="T35" fmla="*/ 682 h 2559"/>
              <a:gd name="T36" fmla="*/ 1911 w 2593"/>
              <a:gd name="T37" fmla="*/ 0 h 2559"/>
              <a:gd name="T38" fmla="*/ 1327 w 2593"/>
              <a:gd name="T39" fmla="*/ 2406 h 2559"/>
              <a:gd name="T40" fmla="*/ 1320 w 2593"/>
              <a:gd name="T41" fmla="*/ 2399 h 2559"/>
              <a:gd name="T42" fmla="*/ 1320 w 2593"/>
              <a:gd name="T43" fmla="*/ 2205 h 2559"/>
              <a:gd name="T44" fmla="*/ 1323 w 2593"/>
              <a:gd name="T45" fmla="*/ 2200 h 2559"/>
              <a:gd name="T46" fmla="*/ 1833 w 2593"/>
              <a:gd name="T47" fmla="*/ 1782 h 2559"/>
              <a:gd name="T48" fmla="*/ 1834 w 2593"/>
              <a:gd name="T49" fmla="*/ 1771 h 2559"/>
              <a:gd name="T50" fmla="*/ 1799 w 2593"/>
              <a:gd name="T51" fmla="*/ 1729 h 2559"/>
              <a:gd name="T52" fmla="*/ 1789 w 2593"/>
              <a:gd name="T53" fmla="*/ 1728 h 2559"/>
              <a:gd name="T54" fmla="*/ 1482 w 2593"/>
              <a:gd name="T55" fmla="*/ 1979 h 2559"/>
              <a:gd name="T56" fmla="*/ 1470 w 2593"/>
              <a:gd name="T57" fmla="*/ 1974 h 2559"/>
              <a:gd name="T58" fmla="*/ 1467 w 2593"/>
              <a:gd name="T59" fmla="*/ 1790 h 2559"/>
              <a:gd name="T60" fmla="*/ 1460 w 2593"/>
              <a:gd name="T61" fmla="*/ 1783 h 2559"/>
              <a:gd name="T62" fmla="*/ 1405 w 2593"/>
              <a:gd name="T63" fmla="*/ 1785 h 2559"/>
              <a:gd name="T64" fmla="*/ 1398 w 2593"/>
              <a:gd name="T65" fmla="*/ 1792 h 2559"/>
              <a:gd name="T66" fmla="*/ 1403 w 2593"/>
              <a:gd name="T67" fmla="*/ 2040 h 2559"/>
              <a:gd name="T68" fmla="*/ 1400 w 2593"/>
              <a:gd name="T69" fmla="*/ 2046 h 2559"/>
              <a:gd name="T70" fmla="*/ 1301 w 2593"/>
              <a:gd name="T71" fmla="*/ 2128 h 2559"/>
              <a:gd name="T72" fmla="*/ 1290 w 2593"/>
              <a:gd name="T73" fmla="*/ 2126 h 2559"/>
              <a:gd name="T74" fmla="*/ 1120 w 2593"/>
              <a:gd name="T75" fmla="*/ 1828 h 2559"/>
              <a:gd name="T76" fmla="*/ 1110 w 2593"/>
              <a:gd name="T77" fmla="*/ 1825 h 2559"/>
              <a:gd name="T78" fmla="*/ 1063 w 2593"/>
              <a:gd name="T79" fmla="*/ 1852 h 2559"/>
              <a:gd name="T80" fmla="*/ 1060 w 2593"/>
              <a:gd name="T81" fmla="*/ 1862 h 2559"/>
              <a:gd name="T82" fmla="*/ 1250 w 2593"/>
              <a:gd name="T83" fmla="*/ 2194 h 2559"/>
              <a:gd name="T84" fmla="*/ 1251 w 2593"/>
              <a:gd name="T85" fmla="*/ 2197 h 2559"/>
              <a:gd name="T86" fmla="*/ 1251 w 2593"/>
              <a:gd name="T87" fmla="*/ 2399 h 2559"/>
              <a:gd name="T88" fmla="*/ 1244 w 2593"/>
              <a:gd name="T89" fmla="*/ 2406 h 2559"/>
              <a:gd name="T90" fmla="*/ 1240 w 2593"/>
              <a:gd name="T91" fmla="*/ 2406 h 2559"/>
              <a:gd name="T92" fmla="*/ 682 w 2593"/>
              <a:gd name="T93" fmla="*/ 2406 h 2559"/>
              <a:gd name="T94" fmla="*/ 68 w 2593"/>
              <a:gd name="T95" fmla="*/ 1792 h 2559"/>
              <a:gd name="T96" fmla="*/ 68 w 2593"/>
              <a:gd name="T97" fmla="*/ 682 h 2559"/>
              <a:gd name="T98" fmla="*/ 682 w 2593"/>
              <a:gd name="T99" fmla="*/ 68 h 2559"/>
              <a:gd name="T100" fmla="*/ 1911 w 2593"/>
              <a:gd name="T101" fmla="*/ 68 h 2559"/>
              <a:gd name="T102" fmla="*/ 2525 w 2593"/>
              <a:gd name="T103" fmla="*/ 682 h 2559"/>
              <a:gd name="T104" fmla="*/ 2525 w 2593"/>
              <a:gd name="T105" fmla="*/ 1792 h 2559"/>
              <a:gd name="T106" fmla="*/ 1911 w 2593"/>
              <a:gd name="T107" fmla="*/ 2406 h 2559"/>
              <a:gd name="T108" fmla="*/ 1675 w 2593"/>
              <a:gd name="T109" fmla="*/ 2406 h 2559"/>
              <a:gd name="T110" fmla="*/ 1327 w 2593"/>
              <a:gd name="T111" fmla="*/ 2406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3" h="2559">
                <a:moveTo>
                  <a:pt x="1911" y="0"/>
                </a:moveTo>
                <a:cubicBezTo>
                  <a:pt x="682" y="0"/>
                  <a:pt x="682" y="0"/>
                  <a:pt x="682" y="0"/>
                </a:cubicBezTo>
                <a:cubicBezTo>
                  <a:pt x="306" y="0"/>
                  <a:pt x="0" y="305"/>
                  <a:pt x="0" y="68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2169"/>
                  <a:pt x="306" y="2474"/>
                  <a:pt x="682" y="2474"/>
                </a:cubicBezTo>
                <a:cubicBezTo>
                  <a:pt x="1245" y="2474"/>
                  <a:pt x="1245" y="2474"/>
                  <a:pt x="1245" y="2474"/>
                </a:cubicBezTo>
                <a:cubicBezTo>
                  <a:pt x="1249" y="2474"/>
                  <a:pt x="1252" y="2477"/>
                  <a:pt x="1252" y="2481"/>
                </a:cubicBezTo>
                <a:cubicBezTo>
                  <a:pt x="1252" y="2553"/>
                  <a:pt x="1252" y="2553"/>
                  <a:pt x="1252" y="2553"/>
                </a:cubicBezTo>
                <a:cubicBezTo>
                  <a:pt x="1252" y="2556"/>
                  <a:pt x="1254" y="2559"/>
                  <a:pt x="1258" y="2559"/>
                </a:cubicBezTo>
                <a:cubicBezTo>
                  <a:pt x="1310" y="2559"/>
                  <a:pt x="1310" y="2559"/>
                  <a:pt x="1310" y="2559"/>
                </a:cubicBezTo>
                <a:cubicBezTo>
                  <a:pt x="1313" y="2559"/>
                  <a:pt x="1313" y="2559"/>
                  <a:pt x="1313" y="2559"/>
                </a:cubicBezTo>
                <a:cubicBezTo>
                  <a:pt x="1388" y="2559"/>
                  <a:pt x="1388" y="2559"/>
                  <a:pt x="1388" y="2559"/>
                </a:cubicBezTo>
                <a:cubicBezTo>
                  <a:pt x="1392" y="2559"/>
                  <a:pt x="1395" y="2556"/>
                  <a:pt x="1395" y="2553"/>
                </a:cubicBezTo>
                <a:cubicBezTo>
                  <a:pt x="1395" y="2481"/>
                  <a:pt x="1395" y="2481"/>
                  <a:pt x="1395" y="2481"/>
                </a:cubicBezTo>
                <a:cubicBezTo>
                  <a:pt x="1395" y="2477"/>
                  <a:pt x="1397" y="2474"/>
                  <a:pt x="1401" y="2474"/>
                </a:cubicBezTo>
                <a:cubicBezTo>
                  <a:pt x="1911" y="2474"/>
                  <a:pt x="1911" y="2474"/>
                  <a:pt x="1911" y="2474"/>
                </a:cubicBezTo>
                <a:cubicBezTo>
                  <a:pt x="2288" y="2474"/>
                  <a:pt x="2593" y="2169"/>
                  <a:pt x="2593" y="1792"/>
                </a:cubicBezTo>
                <a:cubicBezTo>
                  <a:pt x="2593" y="682"/>
                  <a:pt x="2593" y="682"/>
                  <a:pt x="2593" y="682"/>
                </a:cubicBezTo>
                <a:cubicBezTo>
                  <a:pt x="2593" y="305"/>
                  <a:pt x="2288" y="0"/>
                  <a:pt x="1911" y="0"/>
                </a:cubicBezTo>
                <a:close/>
                <a:moveTo>
                  <a:pt x="1327" y="2406"/>
                </a:moveTo>
                <a:cubicBezTo>
                  <a:pt x="1323" y="2406"/>
                  <a:pt x="1320" y="2403"/>
                  <a:pt x="1320" y="2399"/>
                </a:cubicBezTo>
                <a:cubicBezTo>
                  <a:pt x="1320" y="2205"/>
                  <a:pt x="1320" y="2205"/>
                  <a:pt x="1320" y="2205"/>
                </a:cubicBezTo>
                <a:cubicBezTo>
                  <a:pt x="1320" y="2203"/>
                  <a:pt x="1321" y="2201"/>
                  <a:pt x="1323" y="2200"/>
                </a:cubicBezTo>
                <a:cubicBezTo>
                  <a:pt x="1833" y="1782"/>
                  <a:pt x="1833" y="1782"/>
                  <a:pt x="1833" y="1782"/>
                </a:cubicBezTo>
                <a:cubicBezTo>
                  <a:pt x="1836" y="1779"/>
                  <a:pt x="1836" y="1775"/>
                  <a:pt x="1834" y="1771"/>
                </a:cubicBezTo>
                <a:cubicBezTo>
                  <a:pt x="1799" y="1729"/>
                  <a:pt x="1799" y="1729"/>
                  <a:pt x="1799" y="1729"/>
                </a:cubicBezTo>
                <a:cubicBezTo>
                  <a:pt x="1796" y="1726"/>
                  <a:pt x="1792" y="1726"/>
                  <a:pt x="1789" y="1728"/>
                </a:cubicBezTo>
                <a:cubicBezTo>
                  <a:pt x="1482" y="1979"/>
                  <a:pt x="1482" y="1979"/>
                  <a:pt x="1482" y="1979"/>
                </a:cubicBezTo>
                <a:cubicBezTo>
                  <a:pt x="1477" y="1983"/>
                  <a:pt x="1470" y="1980"/>
                  <a:pt x="1470" y="1974"/>
                </a:cubicBezTo>
                <a:cubicBezTo>
                  <a:pt x="1467" y="1790"/>
                  <a:pt x="1467" y="1790"/>
                  <a:pt x="1467" y="1790"/>
                </a:cubicBezTo>
                <a:cubicBezTo>
                  <a:pt x="1467" y="1786"/>
                  <a:pt x="1464" y="1783"/>
                  <a:pt x="1460" y="1783"/>
                </a:cubicBezTo>
                <a:cubicBezTo>
                  <a:pt x="1405" y="1785"/>
                  <a:pt x="1405" y="1785"/>
                  <a:pt x="1405" y="1785"/>
                </a:cubicBezTo>
                <a:cubicBezTo>
                  <a:pt x="1401" y="1785"/>
                  <a:pt x="1398" y="1788"/>
                  <a:pt x="1398" y="1792"/>
                </a:cubicBezTo>
                <a:cubicBezTo>
                  <a:pt x="1403" y="2040"/>
                  <a:pt x="1403" y="2040"/>
                  <a:pt x="1403" y="2040"/>
                </a:cubicBezTo>
                <a:cubicBezTo>
                  <a:pt x="1403" y="2043"/>
                  <a:pt x="1402" y="2045"/>
                  <a:pt x="1400" y="2046"/>
                </a:cubicBezTo>
                <a:cubicBezTo>
                  <a:pt x="1301" y="2128"/>
                  <a:pt x="1301" y="2128"/>
                  <a:pt x="1301" y="2128"/>
                </a:cubicBezTo>
                <a:cubicBezTo>
                  <a:pt x="1298" y="2131"/>
                  <a:pt x="1293" y="2130"/>
                  <a:pt x="1290" y="2126"/>
                </a:cubicBezTo>
                <a:cubicBezTo>
                  <a:pt x="1243" y="2044"/>
                  <a:pt x="1167" y="1911"/>
                  <a:pt x="1120" y="1828"/>
                </a:cubicBezTo>
                <a:cubicBezTo>
                  <a:pt x="1118" y="1825"/>
                  <a:pt x="1114" y="1823"/>
                  <a:pt x="1110" y="1825"/>
                </a:cubicBezTo>
                <a:cubicBezTo>
                  <a:pt x="1063" y="1852"/>
                  <a:pt x="1063" y="1852"/>
                  <a:pt x="1063" y="1852"/>
                </a:cubicBezTo>
                <a:cubicBezTo>
                  <a:pt x="1059" y="1854"/>
                  <a:pt x="1058" y="1859"/>
                  <a:pt x="1060" y="1862"/>
                </a:cubicBezTo>
                <a:cubicBezTo>
                  <a:pt x="1086" y="1908"/>
                  <a:pt x="1213" y="2131"/>
                  <a:pt x="1250" y="2194"/>
                </a:cubicBezTo>
                <a:cubicBezTo>
                  <a:pt x="1251" y="2195"/>
                  <a:pt x="1251" y="2196"/>
                  <a:pt x="1251" y="2197"/>
                </a:cubicBezTo>
                <a:cubicBezTo>
                  <a:pt x="1251" y="2399"/>
                  <a:pt x="1251" y="2399"/>
                  <a:pt x="1251" y="2399"/>
                </a:cubicBezTo>
                <a:cubicBezTo>
                  <a:pt x="1251" y="2403"/>
                  <a:pt x="1248" y="2406"/>
                  <a:pt x="1244" y="2406"/>
                </a:cubicBezTo>
                <a:cubicBezTo>
                  <a:pt x="1240" y="2406"/>
                  <a:pt x="1240" y="2406"/>
                  <a:pt x="1240" y="2406"/>
                </a:cubicBezTo>
                <a:cubicBezTo>
                  <a:pt x="682" y="2406"/>
                  <a:pt x="682" y="2406"/>
                  <a:pt x="682" y="2406"/>
                </a:cubicBezTo>
                <a:cubicBezTo>
                  <a:pt x="343" y="2406"/>
                  <a:pt x="68" y="2131"/>
                  <a:pt x="68" y="1792"/>
                </a:cubicBezTo>
                <a:cubicBezTo>
                  <a:pt x="68" y="682"/>
                  <a:pt x="68" y="682"/>
                  <a:pt x="68" y="682"/>
                </a:cubicBezTo>
                <a:cubicBezTo>
                  <a:pt x="68" y="343"/>
                  <a:pt x="343" y="68"/>
                  <a:pt x="682" y="68"/>
                </a:cubicBezTo>
                <a:cubicBezTo>
                  <a:pt x="1911" y="68"/>
                  <a:pt x="1911" y="68"/>
                  <a:pt x="1911" y="68"/>
                </a:cubicBezTo>
                <a:cubicBezTo>
                  <a:pt x="2250" y="68"/>
                  <a:pt x="2525" y="343"/>
                  <a:pt x="2525" y="682"/>
                </a:cubicBezTo>
                <a:cubicBezTo>
                  <a:pt x="2525" y="1792"/>
                  <a:pt x="2525" y="1792"/>
                  <a:pt x="2525" y="1792"/>
                </a:cubicBezTo>
                <a:cubicBezTo>
                  <a:pt x="2525" y="2131"/>
                  <a:pt x="2250" y="2406"/>
                  <a:pt x="1911" y="2406"/>
                </a:cubicBezTo>
                <a:cubicBezTo>
                  <a:pt x="1675" y="2406"/>
                  <a:pt x="1675" y="2406"/>
                  <a:pt x="1675" y="2406"/>
                </a:cubicBezTo>
                <a:lnTo>
                  <a:pt x="1327" y="2406"/>
                </a:lnTo>
                <a:close/>
              </a:path>
            </a:pathLst>
          </a:custGeom>
          <a:solidFill>
            <a:srgbClr val="E24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1348FA-57BA-4956-9B31-348AE1E5E7CC}"/>
              </a:ext>
            </a:extLst>
          </p:cNvPr>
          <p:cNvSpPr/>
          <p:nvPr userDrawn="1"/>
        </p:nvSpPr>
        <p:spPr>
          <a:xfrm>
            <a:off x="-9525" y="-9527"/>
            <a:ext cx="4248150" cy="6877051"/>
          </a:xfrm>
          <a:custGeom>
            <a:avLst/>
            <a:gdLst>
              <a:gd name="connsiteX0" fmla="*/ 0 w 4248150"/>
              <a:gd name="connsiteY0" fmla="*/ 0 h 6877050"/>
              <a:gd name="connsiteX1" fmla="*/ 0 w 4248150"/>
              <a:gd name="connsiteY1" fmla="*/ 6877050 h 6877050"/>
              <a:gd name="connsiteX2" fmla="*/ 2914650 w 4248150"/>
              <a:gd name="connsiteY2" fmla="*/ 6877050 h 6877050"/>
              <a:gd name="connsiteX3" fmla="*/ 4248150 w 4248150"/>
              <a:gd name="connsiteY3" fmla="*/ 5753100 h 6877050"/>
              <a:gd name="connsiteX4" fmla="*/ 962025 w 4248150"/>
              <a:gd name="connsiteY4" fmla="*/ 19050 h 6877050"/>
              <a:gd name="connsiteX5" fmla="*/ 0 w 4248150"/>
              <a:gd name="connsiteY5" fmla="*/ 0 h 6877050"/>
              <a:gd name="connsiteX0" fmla="*/ 0 w 4248150"/>
              <a:gd name="connsiteY0" fmla="*/ 1 h 6877051"/>
              <a:gd name="connsiteX1" fmla="*/ 0 w 4248150"/>
              <a:gd name="connsiteY1" fmla="*/ 6877051 h 6877051"/>
              <a:gd name="connsiteX2" fmla="*/ 2914650 w 4248150"/>
              <a:gd name="connsiteY2" fmla="*/ 6877051 h 6877051"/>
              <a:gd name="connsiteX3" fmla="*/ 4248150 w 4248150"/>
              <a:gd name="connsiteY3" fmla="*/ 5753101 h 6877051"/>
              <a:gd name="connsiteX4" fmla="*/ 952500 w 4248150"/>
              <a:gd name="connsiteY4" fmla="*/ 0 h 6877051"/>
              <a:gd name="connsiteX5" fmla="*/ 0 w 4248150"/>
              <a:gd name="connsiteY5" fmla="*/ 1 h 68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150" h="6877051">
                <a:moveTo>
                  <a:pt x="0" y="1"/>
                </a:moveTo>
                <a:lnTo>
                  <a:pt x="0" y="6877051"/>
                </a:lnTo>
                <a:lnTo>
                  <a:pt x="2914650" y="6877051"/>
                </a:lnTo>
                <a:lnTo>
                  <a:pt x="4248150" y="5753101"/>
                </a:lnTo>
                <a:lnTo>
                  <a:pt x="952500" y="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2DCC58E-A4D6-45DC-BAB4-7C5D3B8CDB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8475" y="3873500"/>
            <a:ext cx="6143625" cy="100647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titel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282ECD2-D70B-41C5-87C7-72AF4BC883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8475" y="5091113"/>
            <a:ext cx="6200775" cy="728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Plaats</a:t>
            </a:r>
            <a:r>
              <a:rPr lang="en-US"/>
              <a:t> </a:t>
            </a:r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subtitel</a:t>
            </a:r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A52F2AF-1BD3-482F-8024-ED87C89BBC0E}"/>
              </a:ext>
            </a:extLst>
          </p:cNvPr>
          <p:cNvSpPr/>
          <p:nvPr userDrawn="1"/>
        </p:nvSpPr>
        <p:spPr>
          <a:xfrm>
            <a:off x="2878667" y="5740663"/>
            <a:ext cx="2025226" cy="1126755"/>
          </a:xfrm>
          <a:custGeom>
            <a:avLst/>
            <a:gdLst>
              <a:gd name="connsiteX0" fmla="*/ 0 w 2025226"/>
              <a:gd name="connsiteY0" fmla="*/ 1124374 h 1124374"/>
              <a:gd name="connsiteX1" fmla="*/ 1361440 w 2025226"/>
              <a:gd name="connsiteY1" fmla="*/ 0 h 1124374"/>
              <a:gd name="connsiteX2" fmla="*/ 2025226 w 2025226"/>
              <a:gd name="connsiteY2" fmla="*/ 1117600 h 1124374"/>
              <a:gd name="connsiteX3" fmla="*/ 0 w 2025226"/>
              <a:gd name="connsiteY3" fmla="*/ 1124374 h 1124374"/>
              <a:gd name="connsiteX0" fmla="*/ 0 w 2025226"/>
              <a:gd name="connsiteY0" fmla="*/ 1129137 h 1129137"/>
              <a:gd name="connsiteX1" fmla="*/ 1370965 w 2025226"/>
              <a:gd name="connsiteY1" fmla="*/ 0 h 1129137"/>
              <a:gd name="connsiteX2" fmla="*/ 2025226 w 2025226"/>
              <a:gd name="connsiteY2" fmla="*/ 1122363 h 1129137"/>
              <a:gd name="connsiteX3" fmla="*/ 0 w 2025226"/>
              <a:gd name="connsiteY3" fmla="*/ 1129137 h 1129137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34269 h 1141043"/>
              <a:gd name="connsiteX3" fmla="*/ 0 w 2025226"/>
              <a:gd name="connsiteY3" fmla="*/ 1141043 h 1141043"/>
              <a:gd name="connsiteX0" fmla="*/ 0 w 2025226"/>
              <a:gd name="connsiteY0" fmla="*/ 1141043 h 1141043"/>
              <a:gd name="connsiteX1" fmla="*/ 1361440 w 2025226"/>
              <a:gd name="connsiteY1" fmla="*/ 0 h 1141043"/>
              <a:gd name="connsiteX2" fmla="*/ 2025226 w 2025226"/>
              <a:gd name="connsiteY2" fmla="*/ 1124744 h 1141043"/>
              <a:gd name="connsiteX3" fmla="*/ 0 w 2025226"/>
              <a:gd name="connsiteY3" fmla="*/ 1141043 h 1141043"/>
              <a:gd name="connsiteX0" fmla="*/ 0 w 2025226"/>
              <a:gd name="connsiteY0" fmla="*/ 1126755 h 1126755"/>
              <a:gd name="connsiteX1" fmla="*/ 1361440 w 2025226"/>
              <a:gd name="connsiteY1" fmla="*/ 0 h 1126755"/>
              <a:gd name="connsiteX2" fmla="*/ 2025226 w 2025226"/>
              <a:gd name="connsiteY2" fmla="*/ 1124744 h 1126755"/>
              <a:gd name="connsiteX3" fmla="*/ 0 w 2025226"/>
              <a:gd name="connsiteY3" fmla="*/ 1126755 h 112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226" h="1126755">
                <a:moveTo>
                  <a:pt x="0" y="1126755"/>
                </a:moveTo>
                <a:lnTo>
                  <a:pt x="1361440" y="0"/>
                </a:lnTo>
                <a:lnTo>
                  <a:pt x="2025226" y="1124744"/>
                </a:lnTo>
                <a:lnTo>
                  <a:pt x="0" y="1126755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6BA76F-EA9C-4A00-A429-8AB4F3E40DFA}"/>
              </a:ext>
            </a:extLst>
          </p:cNvPr>
          <p:cNvSpPr/>
          <p:nvPr userDrawn="1"/>
        </p:nvSpPr>
        <p:spPr>
          <a:xfrm>
            <a:off x="9327356" y="3154680"/>
            <a:ext cx="2874169" cy="3699510"/>
          </a:xfrm>
          <a:custGeom>
            <a:avLst/>
            <a:gdLst>
              <a:gd name="connsiteX0" fmla="*/ 0 w 2933700"/>
              <a:gd name="connsiteY0" fmla="*/ 2453640 h 3718560"/>
              <a:gd name="connsiteX1" fmla="*/ 2933700 w 2933700"/>
              <a:gd name="connsiteY1" fmla="*/ 0 h 3718560"/>
              <a:gd name="connsiteX2" fmla="*/ 2933700 w 2933700"/>
              <a:gd name="connsiteY2" fmla="*/ 3718560 h 3718560"/>
              <a:gd name="connsiteX3" fmla="*/ 0 w 2933700"/>
              <a:gd name="connsiteY3" fmla="*/ 2453640 h 3718560"/>
              <a:gd name="connsiteX0" fmla="*/ 0 w 2878932"/>
              <a:gd name="connsiteY0" fmla="*/ 2444115 h 3718560"/>
              <a:gd name="connsiteX1" fmla="*/ 2878932 w 2878932"/>
              <a:gd name="connsiteY1" fmla="*/ 0 h 3718560"/>
              <a:gd name="connsiteX2" fmla="*/ 2878932 w 2878932"/>
              <a:gd name="connsiteY2" fmla="*/ 3718560 h 3718560"/>
              <a:gd name="connsiteX3" fmla="*/ 0 w 2878932"/>
              <a:gd name="connsiteY3" fmla="*/ 2444115 h 3718560"/>
              <a:gd name="connsiteX0" fmla="*/ 0 w 2874169"/>
              <a:gd name="connsiteY0" fmla="*/ 2434590 h 3718560"/>
              <a:gd name="connsiteX1" fmla="*/ 2874169 w 2874169"/>
              <a:gd name="connsiteY1" fmla="*/ 0 h 3718560"/>
              <a:gd name="connsiteX2" fmla="*/ 2874169 w 2874169"/>
              <a:gd name="connsiteY2" fmla="*/ 3718560 h 3718560"/>
              <a:gd name="connsiteX3" fmla="*/ 0 w 2874169"/>
              <a:gd name="connsiteY3" fmla="*/ 2434590 h 3718560"/>
              <a:gd name="connsiteX0" fmla="*/ 0 w 2874169"/>
              <a:gd name="connsiteY0" fmla="*/ 2434590 h 3680460"/>
              <a:gd name="connsiteX1" fmla="*/ 2874169 w 2874169"/>
              <a:gd name="connsiteY1" fmla="*/ 0 h 3680460"/>
              <a:gd name="connsiteX2" fmla="*/ 2874169 w 2874169"/>
              <a:gd name="connsiteY2" fmla="*/ 3680460 h 3680460"/>
              <a:gd name="connsiteX3" fmla="*/ 0 w 2874169"/>
              <a:gd name="connsiteY3" fmla="*/ 2434590 h 3680460"/>
              <a:gd name="connsiteX0" fmla="*/ 0 w 2874169"/>
              <a:gd name="connsiteY0" fmla="*/ 2434590 h 3699510"/>
              <a:gd name="connsiteX1" fmla="*/ 2874169 w 2874169"/>
              <a:gd name="connsiteY1" fmla="*/ 0 h 3699510"/>
              <a:gd name="connsiteX2" fmla="*/ 2874169 w 2874169"/>
              <a:gd name="connsiteY2" fmla="*/ 3699510 h 3699510"/>
              <a:gd name="connsiteX3" fmla="*/ 0 w 2874169"/>
              <a:gd name="connsiteY3" fmla="*/ 2434590 h 369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169" h="3699510">
                <a:moveTo>
                  <a:pt x="0" y="2434590"/>
                </a:moveTo>
                <a:lnTo>
                  <a:pt x="2874169" y="0"/>
                </a:lnTo>
                <a:lnTo>
                  <a:pt x="2874169" y="3699510"/>
                </a:lnTo>
                <a:lnTo>
                  <a:pt x="0" y="2434590"/>
                </a:lnTo>
                <a:close/>
              </a:path>
            </a:pathLst>
          </a:custGeom>
          <a:solidFill>
            <a:srgbClr val="A5C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BB8185-8913-45BB-A180-CD4F5A658E57}"/>
              </a:ext>
            </a:extLst>
          </p:cNvPr>
          <p:cNvSpPr/>
          <p:nvPr userDrawn="1"/>
        </p:nvSpPr>
        <p:spPr>
          <a:xfrm>
            <a:off x="4204970" y="5707062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58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D2ED9A-854C-4E0D-9501-B36DEE6410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8300" y="1508125"/>
            <a:ext cx="6202363" cy="41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toe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9BDF9A-0461-4EF8-ABCF-139EB08084DC}"/>
              </a:ext>
            </a:extLst>
          </p:cNvPr>
          <p:cNvSpPr/>
          <p:nvPr userDrawn="1"/>
        </p:nvSpPr>
        <p:spPr>
          <a:xfrm>
            <a:off x="7840662" y="1508125"/>
            <a:ext cx="4351337" cy="4146550"/>
          </a:xfrm>
          <a:prstGeom prst="rect">
            <a:avLst/>
          </a:pr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D1BEEB-E8BA-420F-958E-AEC12AB73D99}"/>
              </a:ext>
            </a:extLst>
          </p:cNvPr>
          <p:cNvSpPr/>
          <p:nvPr userDrawn="1"/>
        </p:nvSpPr>
        <p:spPr>
          <a:xfrm>
            <a:off x="7840662" y="1508125"/>
            <a:ext cx="3318642" cy="2705415"/>
          </a:xfrm>
          <a:custGeom>
            <a:avLst/>
            <a:gdLst>
              <a:gd name="connsiteX0" fmla="*/ 0 w 3318642"/>
              <a:gd name="connsiteY0" fmla="*/ 0 h 2705415"/>
              <a:gd name="connsiteX1" fmla="*/ 3318642 w 3318642"/>
              <a:gd name="connsiteY1" fmla="*/ 0 h 2705415"/>
              <a:gd name="connsiteX2" fmla="*/ 0 w 3318642"/>
              <a:gd name="connsiteY2" fmla="*/ 2705415 h 270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642" h="2705415">
                <a:moveTo>
                  <a:pt x="0" y="0"/>
                </a:moveTo>
                <a:lnTo>
                  <a:pt x="3318642" y="0"/>
                </a:lnTo>
                <a:lnTo>
                  <a:pt x="0" y="27054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2E83F7-ECCE-4AD9-9A69-A31FA687A931}"/>
              </a:ext>
            </a:extLst>
          </p:cNvPr>
          <p:cNvSpPr/>
          <p:nvPr userDrawn="1"/>
        </p:nvSpPr>
        <p:spPr>
          <a:xfrm>
            <a:off x="7840662" y="2199800"/>
            <a:ext cx="4351337" cy="3454876"/>
          </a:xfrm>
          <a:custGeom>
            <a:avLst/>
            <a:gdLst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29069 h 3452495"/>
              <a:gd name="connsiteX0" fmla="*/ 2469198 w 4351337"/>
              <a:gd name="connsiteY0" fmla="*/ 0 h 3452495"/>
              <a:gd name="connsiteX1" fmla="*/ 4351337 w 4351337"/>
              <a:gd name="connsiteY1" fmla="*/ 3304519 h 3452495"/>
              <a:gd name="connsiteX2" fmla="*/ 4351337 w 4351337"/>
              <a:gd name="connsiteY2" fmla="*/ 3452495 h 3452495"/>
              <a:gd name="connsiteX3" fmla="*/ 0 w 4351337"/>
              <a:gd name="connsiteY3" fmla="*/ 3452495 h 3452495"/>
              <a:gd name="connsiteX4" fmla="*/ 0 w 4351337"/>
              <a:gd name="connsiteY4" fmla="*/ 2012400 h 3452495"/>
              <a:gd name="connsiteX5" fmla="*/ 2469198 w 4351337"/>
              <a:gd name="connsiteY5" fmla="*/ 0 h 3452495"/>
              <a:gd name="connsiteX0" fmla="*/ 2469198 w 4351337"/>
              <a:gd name="connsiteY0" fmla="*/ 0 h 3454876"/>
              <a:gd name="connsiteX1" fmla="*/ 4351337 w 4351337"/>
              <a:gd name="connsiteY1" fmla="*/ 3306900 h 3454876"/>
              <a:gd name="connsiteX2" fmla="*/ 4351337 w 4351337"/>
              <a:gd name="connsiteY2" fmla="*/ 3454876 h 3454876"/>
              <a:gd name="connsiteX3" fmla="*/ 0 w 4351337"/>
              <a:gd name="connsiteY3" fmla="*/ 3454876 h 3454876"/>
              <a:gd name="connsiteX4" fmla="*/ 0 w 4351337"/>
              <a:gd name="connsiteY4" fmla="*/ 2014781 h 3454876"/>
              <a:gd name="connsiteX5" fmla="*/ 2469198 w 4351337"/>
              <a:gd name="connsiteY5" fmla="*/ 0 h 34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37" h="3454876">
                <a:moveTo>
                  <a:pt x="2469198" y="0"/>
                </a:moveTo>
                <a:lnTo>
                  <a:pt x="4351337" y="3306900"/>
                </a:lnTo>
                <a:lnTo>
                  <a:pt x="4351337" y="3454876"/>
                </a:lnTo>
                <a:lnTo>
                  <a:pt x="0" y="3454876"/>
                </a:lnTo>
                <a:lnTo>
                  <a:pt x="0" y="2014781"/>
                </a:lnTo>
                <a:lnTo>
                  <a:pt x="246919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6530C3-4A09-4A28-9D47-83C0CA7CBD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5138" y="4434839"/>
            <a:ext cx="3429000" cy="118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err="1"/>
              <a:t>Vul</a:t>
            </a:r>
            <a:r>
              <a:rPr lang="en-US"/>
              <a:t> </a:t>
            </a:r>
            <a:r>
              <a:rPr lang="en-US" err="1"/>
              <a:t>tekst</a:t>
            </a:r>
            <a:r>
              <a:rPr lang="en-US"/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D3F88-E099-4A5C-B48E-D923C2122860}"/>
              </a:ext>
            </a:extLst>
          </p:cNvPr>
          <p:cNvSpPr/>
          <p:nvPr userDrawn="1"/>
        </p:nvSpPr>
        <p:spPr>
          <a:xfrm>
            <a:off x="10270270" y="2164895"/>
            <a:ext cx="83820" cy="8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0BECDA6-A993-45AF-9309-D50878139FBA}"/>
              </a:ext>
            </a:extLst>
          </p:cNvPr>
          <p:cNvSpPr/>
          <p:nvPr userDrawn="1"/>
        </p:nvSpPr>
        <p:spPr>
          <a:xfrm>
            <a:off x="6002717" y="4210050"/>
            <a:ext cx="1837944" cy="1444626"/>
          </a:xfrm>
          <a:custGeom>
            <a:avLst/>
            <a:gdLst>
              <a:gd name="connsiteX0" fmla="*/ 1837944 w 1837944"/>
              <a:gd name="connsiteY0" fmla="*/ 0 h 1453896"/>
              <a:gd name="connsiteX1" fmla="*/ 1837944 w 1837944"/>
              <a:gd name="connsiteY1" fmla="*/ 1453896 h 1453896"/>
              <a:gd name="connsiteX2" fmla="*/ 0 w 1837944"/>
              <a:gd name="connsiteY2" fmla="*/ 1453896 h 1453896"/>
              <a:gd name="connsiteX3" fmla="*/ 1837944 w 1837944"/>
              <a:gd name="connsiteY3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944" h="1453896">
                <a:moveTo>
                  <a:pt x="1837944" y="0"/>
                </a:moveTo>
                <a:lnTo>
                  <a:pt x="1837944" y="1453896"/>
                </a:lnTo>
                <a:lnTo>
                  <a:pt x="0" y="1453896"/>
                </a:lnTo>
                <a:lnTo>
                  <a:pt x="1837944" y="0"/>
                </a:lnTo>
                <a:close/>
              </a:path>
            </a:pathLst>
          </a:custGeom>
          <a:solidFill>
            <a:srgbClr val="E0492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AE8D01-0BF6-4835-A7B9-A5320A269C72}"/>
              </a:ext>
            </a:extLst>
          </p:cNvPr>
          <p:cNvCxnSpPr/>
          <p:nvPr userDrawn="1"/>
        </p:nvCxnSpPr>
        <p:spPr>
          <a:xfrm flipH="1">
            <a:off x="-2419350" y="9525"/>
            <a:ext cx="2333625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E49318-4714-40E8-917E-9569A18D97EB}"/>
              </a:ext>
            </a:extLst>
          </p:cNvPr>
          <p:cNvSpPr txBox="1"/>
          <p:nvPr userDrawn="1"/>
        </p:nvSpPr>
        <p:spPr>
          <a:xfrm>
            <a:off x="-2493583" y="85725"/>
            <a:ext cx="24545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err="1">
                <a:solidFill>
                  <a:schemeClr val="tx1"/>
                </a:solidFill>
              </a:rPr>
              <a:t>Bij</a:t>
            </a:r>
            <a:r>
              <a:rPr lang="en-GB" sz="1200">
                <a:solidFill>
                  <a:schemeClr val="tx1"/>
                </a:solidFill>
              </a:rPr>
              <a:t> het </a:t>
            </a:r>
            <a:r>
              <a:rPr lang="en-GB" sz="1200" err="1">
                <a:solidFill>
                  <a:schemeClr val="tx1"/>
                </a:solidFill>
              </a:rPr>
              <a:t>plaatsen</a:t>
            </a:r>
            <a:r>
              <a:rPr lang="en-GB" sz="1200">
                <a:solidFill>
                  <a:schemeClr val="tx1"/>
                </a:solidFill>
              </a:rPr>
              <a:t> van </a:t>
            </a:r>
            <a:r>
              <a:rPr lang="en-GB" sz="1200" err="1">
                <a:solidFill>
                  <a:schemeClr val="tx1"/>
                </a:solidFill>
              </a:rPr>
              <a:t>een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 err="1">
                <a:solidFill>
                  <a:schemeClr val="tx1"/>
                </a:solidFill>
              </a:rPr>
              <a:t>foto</a:t>
            </a:r>
            <a:r>
              <a:rPr lang="en-GB" sz="1200">
                <a:solidFill>
                  <a:schemeClr val="tx1"/>
                </a:solidFill>
              </a:rPr>
              <a:t> </a:t>
            </a:r>
            <a:r>
              <a:rPr lang="en-GB" sz="1200" err="1">
                <a:solidFill>
                  <a:schemeClr val="tx1"/>
                </a:solidFill>
              </a:rPr>
              <a:t>kan</a:t>
            </a:r>
            <a:r>
              <a:rPr lang="en-GB" sz="1200">
                <a:solidFill>
                  <a:schemeClr val="tx1"/>
                </a:solidFill>
              </a:rPr>
              <a:t> 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zijn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oranje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vlak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achter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gebeurd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de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foto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tab &gt;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Schikken</a:t>
            </a:r>
            <a: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</a:t>
            </a: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Naar</a:t>
            </a:r>
            <a:br>
              <a:rPr lang="en-GB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achtergrond</a:t>
            </a:r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7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4F8132-B394-4243-8941-CED05B61B93D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rgbClr val="019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C1DC3F-07CA-45C7-8B15-8F1FD9CACB8D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09D706-9253-4D25-98E7-292CB14A8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4475" y="1650855"/>
            <a:ext cx="8305800" cy="4857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2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0" indent="0">
              <a:lnSpc>
                <a:spcPct val="100000"/>
              </a:lnSpc>
              <a:spcBef>
                <a:spcPts val="1200"/>
              </a:spcBef>
              <a:buNone/>
              <a:defRPr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Heading 2</a:t>
            </a:r>
          </a:p>
          <a:p>
            <a:pPr lvl="2"/>
            <a:r>
              <a:rPr lang="en-US"/>
              <a:t>Bullet list</a:t>
            </a:r>
          </a:p>
          <a:p>
            <a:pPr lvl="3"/>
            <a:r>
              <a:rPr lang="en-US"/>
              <a:t>Heading 3</a:t>
            </a:r>
          </a:p>
          <a:p>
            <a:pPr lvl="4"/>
            <a:r>
              <a:rPr lang="en-US"/>
              <a:t>Normal </a:t>
            </a:r>
          </a:p>
        </p:txBody>
      </p:sp>
    </p:spTree>
    <p:extLst>
      <p:ext uri="{BB962C8B-B14F-4D97-AF65-F5344CB8AC3E}">
        <p14:creationId xmlns:p14="http://schemas.microsoft.com/office/powerpoint/2010/main" val="2768409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2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ED9E22-26E9-4ABB-A0D0-FAFBE5371C0A}"/>
              </a:ext>
            </a:extLst>
          </p:cNvPr>
          <p:cNvSpPr/>
          <p:nvPr userDrawn="1"/>
        </p:nvSpPr>
        <p:spPr>
          <a:xfrm>
            <a:off x="9382125" y="4543425"/>
            <a:ext cx="2809875" cy="2324100"/>
          </a:xfrm>
          <a:custGeom>
            <a:avLst/>
            <a:gdLst>
              <a:gd name="connsiteX0" fmla="*/ 0 w 2809875"/>
              <a:gd name="connsiteY0" fmla="*/ 2324100 h 2324100"/>
              <a:gd name="connsiteX1" fmla="*/ 2809875 w 2809875"/>
              <a:gd name="connsiteY1" fmla="*/ 0 h 2324100"/>
              <a:gd name="connsiteX2" fmla="*/ 2809875 w 2809875"/>
              <a:gd name="connsiteY2" fmla="*/ 2305050 h 2324100"/>
              <a:gd name="connsiteX3" fmla="*/ 0 w 2809875"/>
              <a:gd name="connsiteY3" fmla="*/ 232410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9875" h="2324100">
                <a:moveTo>
                  <a:pt x="0" y="2324100"/>
                </a:moveTo>
                <a:lnTo>
                  <a:pt x="2809875" y="0"/>
                </a:lnTo>
                <a:lnTo>
                  <a:pt x="2809875" y="2305050"/>
                </a:lnTo>
                <a:lnTo>
                  <a:pt x="0" y="2324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60BC72-419A-4DF7-BADF-A74A8A9B2DD7}"/>
              </a:ext>
            </a:extLst>
          </p:cNvPr>
          <p:cNvSpPr/>
          <p:nvPr userDrawn="1"/>
        </p:nvSpPr>
        <p:spPr>
          <a:xfrm>
            <a:off x="11149022" y="4543425"/>
            <a:ext cx="1042978" cy="1320945"/>
          </a:xfrm>
          <a:custGeom>
            <a:avLst/>
            <a:gdLst>
              <a:gd name="connsiteX0" fmla="*/ 1042978 w 1042978"/>
              <a:gd name="connsiteY0" fmla="*/ 0 h 1320945"/>
              <a:gd name="connsiteX1" fmla="*/ 1042978 w 1042978"/>
              <a:gd name="connsiteY1" fmla="*/ 1320945 h 1320945"/>
              <a:gd name="connsiteX2" fmla="*/ 0 w 1042978"/>
              <a:gd name="connsiteY2" fmla="*/ 862667 h 132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78" h="1320945">
                <a:moveTo>
                  <a:pt x="1042978" y="0"/>
                </a:moveTo>
                <a:lnTo>
                  <a:pt x="1042978" y="1320945"/>
                </a:lnTo>
                <a:lnTo>
                  <a:pt x="0" y="8626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8D4859-EC9B-4FFB-B6EA-6FA5C46C15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6400" y="1524000"/>
            <a:ext cx="5867400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4B917F-B628-4C66-BA8D-CF7782A60A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3800" y="1524000"/>
            <a:ext cx="2847975" cy="3286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 b="0"/>
            </a:lvl1pPr>
          </a:lstStyle>
          <a:p>
            <a:r>
              <a:rPr lang="en-GB" err="1"/>
              <a:t>Klik</a:t>
            </a:r>
            <a:r>
              <a:rPr lang="en-GB"/>
              <a:t> op het </a:t>
            </a:r>
            <a:r>
              <a:rPr lang="en-GB" err="1"/>
              <a:t>icoon</a:t>
            </a:r>
            <a:r>
              <a:rPr lang="en-GB"/>
              <a:t> om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foto</a:t>
            </a:r>
            <a:r>
              <a:rPr lang="en-GB"/>
              <a:t> in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voegen</a:t>
            </a:r>
            <a:endParaRPr lang="nl-NL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85D980-F76D-4FBF-A39F-FBA48E0361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114925"/>
            <a:ext cx="7781925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0" indent="0">
              <a:buNone/>
              <a:defRPr sz="1400"/>
            </a:lvl2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Normal 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29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96F2E9-DBD4-4F7A-AB40-D2EC073985D0}"/>
              </a:ext>
            </a:extLst>
          </p:cNvPr>
          <p:cNvSpPr txBox="1"/>
          <p:nvPr userDrawn="1"/>
        </p:nvSpPr>
        <p:spPr>
          <a:xfrm>
            <a:off x="1531620" y="492442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Samen </a:t>
            </a:r>
            <a:r>
              <a:rPr lang="en-GB" sz="800" b="1" err="1">
                <a:solidFill>
                  <a:schemeClr val="accent1"/>
                </a:solidFill>
              </a:rPr>
              <a:t>werken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aan</a:t>
            </a:r>
            <a:endParaRPr lang="en-GB" sz="800" b="1">
              <a:solidFill>
                <a:schemeClr val="accent1"/>
              </a:solidFill>
            </a:endParaRPr>
          </a:p>
          <a:p>
            <a:r>
              <a:rPr lang="en-GB" sz="800" b="1" err="1">
                <a:solidFill>
                  <a:schemeClr val="accent1"/>
                </a:solidFill>
              </a:rPr>
              <a:t>wonen</a:t>
            </a:r>
            <a:r>
              <a:rPr lang="en-GB" sz="800" b="1">
                <a:solidFill>
                  <a:schemeClr val="accent1"/>
                </a:solidFill>
              </a:rPr>
              <a:t> en wijken</a:t>
            </a:r>
            <a:endParaRPr lang="nl-NL" sz="800" b="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98B68-EE39-4D76-8B9B-0593565BE404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2624138" y="0"/>
            <a:chExt cx="69437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2B99D2A-795C-4AC9-8D70-2A2330B9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8988" y="2640013"/>
              <a:ext cx="1039813" cy="1173163"/>
            </a:xfrm>
            <a:custGeom>
              <a:avLst/>
              <a:gdLst>
                <a:gd name="T0" fmla="*/ 219 w 388"/>
                <a:gd name="T1" fmla="*/ 438 h 438"/>
                <a:gd name="T2" fmla="*/ 64 w 388"/>
                <a:gd name="T3" fmla="*/ 373 h 438"/>
                <a:gd name="T4" fmla="*/ 0 w 388"/>
                <a:gd name="T5" fmla="*/ 218 h 438"/>
                <a:gd name="T6" fmla="*/ 196 w 388"/>
                <a:gd name="T7" fmla="*/ 0 h 438"/>
                <a:gd name="T8" fmla="*/ 387 w 388"/>
                <a:gd name="T9" fmla="*/ 219 h 438"/>
                <a:gd name="T10" fmla="*/ 386 w 388"/>
                <a:gd name="T11" fmla="*/ 243 h 438"/>
                <a:gd name="T12" fmla="*/ 379 w 388"/>
                <a:gd name="T13" fmla="*/ 249 h 438"/>
                <a:gd name="T14" fmla="*/ 85 w 388"/>
                <a:gd name="T15" fmla="*/ 249 h 438"/>
                <a:gd name="T16" fmla="*/ 219 w 388"/>
                <a:gd name="T17" fmla="*/ 360 h 438"/>
                <a:gd name="T18" fmla="*/ 323 w 388"/>
                <a:gd name="T19" fmla="*/ 322 h 438"/>
                <a:gd name="T20" fmla="*/ 328 w 388"/>
                <a:gd name="T21" fmla="*/ 320 h 438"/>
                <a:gd name="T22" fmla="*/ 333 w 388"/>
                <a:gd name="T23" fmla="*/ 323 h 438"/>
                <a:gd name="T24" fmla="*/ 372 w 388"/>
                <a:gd name="T25" fmla="*/ 366 h 438"/>
                <a:gd name="T26" fmla="*/ 372 w 388"/>
                <a:gd name="T27" fmla="*/ 376 h 438"/>
                <a:gd name="T28" fmla="*/ 220 w 388"/>
                <a:gd name="T29" fmla="*/ 438 h 438"/>
                <a:gd name="T30" fmla="*/ 219 w 388"/>
                <a:gd name="T31" fmla="*/ 438 h 438"/>
                <a:gd name="T32" fmla="*/ 196 w 388"/>
                <a:gd name="T33" fmla="*/ 76 h 438"/>
                <a:gd name="T34" fmla="*/ 86 w 388"/>
                <a:gd name="T35" fmla="*/ 178 h 438"/>
                <a:gd name="T36" fmla="*/ 304 w 388"/>
                <a:gd name="T37" fmla="*/ 178 h 438"/>
                <a:gd name="T38" fmla="*/ 196 w 388"/>
                <a:gd name="T39" fmla="*/ 7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38">
                  <a:moveTo>
                    <a:pt x="219" y="438"/>
                  </a:moveTo>
                  <a:cubicBezTo>
                    <a:pt x="161" y="438"/>
                    <a:pt x="106" y="415"/>
                    <a:pt x="64" y="373"/>
                  </a:cubicBezTo>
                  <a:cubicBezTo>
                    <a:pt x="23" y="332"/>
                    <a:pt x="0" y="277"/>
                    <a:pt x="0" y="218"/>
                  </a:cubicBezTo>
                  <a:cubicBezTo>
                    <a:pt x="1" y="75"/>
                    <a:pt x="99" y="0"/>
                    <a:pt x="196" y="0"/>
                  </a:cubicBezTo>
                  <a:cubicBezTo>
                    <a:pt x="292" y="0"/>
                    <a:pt x="388" y="68"/>
                    <a:pt x="387" y="219"/>
                  </a:cubicBezTo>
                  <a:cubicBezTo>
                    <a:pt x="387" y="227"/>
                    <a:pt x="387" y="235"/>
                    <a:pt x="386" y="243"/>
                  </a:cubicBezTo>
                  <a:cubicBezTo>
                    <a:pt x="386" y="247"/>
                    <a:pt x="383" y="249"/>
                    <a:pt x="379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98" y="313"/>
                    <a:pt x="155" y="360"/>
                    <a:pt x="219" y="360"/>
                  </a:cubicBezTo>
                  <a:cubicBezTo>
                    <a:pt x="257" y="360"/>
                    <a:pt x="295" y="346"/>
                    <a:pt x="323" y="322"/>
                  </a:cubicBezTo>
                  <a:cubicBezTo>
                    <a:pt x="324" y="321"/>
                    <a:pt x="326" y="320"/>
                    <a:pt x="328" y="320"/>
                  </a:cubicBezTo>
                  <a:cubicBezTo>
                    <a:pt x="330" y="320"/>
                    <a:pt x="332" y="321"/>
                    <a:pt x="333" y="323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5" y="369"/>
                    <a:pt x="375" y="374"/>
                    <a:pt x="372" y="376"/>
                  </a:cubicBezTo>
                  <a:cubicBezTo>
                    <a:pt x="329" y="417"/>
                    <a:pt x="277" y="438"/>
                    <a:pt x="220" y="438"/>
                  </a:cubicBezTo>
                  <a:lnTo>
                    <a:pt x="219" y="438"/>
                  </a:lnTo>
                  <a:close/>
                  <a:moveTo>
                    <a:pt x="196" y="76"/>
                  </a:moveTo>
                  <a:cubicBezTo>
                    <a:pt x="131" y="76"/>
                    <a:pt x="97" y="127"/>
                    <a:pt x="86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294" y="108"/>
                    <a:pt x="243" y="76"/>
                    <a:pt x="196" y="76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0025086-15C7-474C-9BBE-FE8CCC1F3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2851" y="2173288"/>
              <a:ext cx="428625" cy="1639888"/>
            </a:xfrm>
            <a:custGeom>
              <a:avLst/>
              <a:gdLst>
                <a:gd name="T0" fmla="*/ 100 w 160"/>
                <a:gd name="T1" fmla="*/ 612 h 612"/>
                <a:gd name="T2" fmla="*/ 0 w 160"/>
                <a:gd name="T3" fmla="*/ 515 h 612"/>
                <a:gd name="T4" fmla="*/ 1 w 160"/>
                <a:gd name="T5" fmla="*/ 7 h 612"/>
                <a:gd name="T6" fmla="*/ 3 w 160"/>
                <a:gd name="T7" fmla="*/ 2 h 612"/>
                <a:gd name="T8" fmla="*/ 8 w 160"/>
                <a:gd name="T9" fmla="*/ 0 h 612"/>
                <a:gd name="T10" fmla="*/ 74 w 160"/>
                <a:gd name="T11" fmla="*/ 0 h 612"/>
                <a:gd name="T12" fmla="*/ 81 w 160"/>
                <a:gd name="T13" fmla="*/ 7 h 612"/>
                <a:gd name="T14" fmla="*/ 80 w 160"/>
                <a:gd name="T15" fmla="*/ 493 h 612"/>
                <a:gd name="T16" fmla="*/ 118 w 160"/>
                <a:gd name="T17" fmla="*/ 540 h 612"/>
                <a:gd name="T18" fmla="*/ 120 w 160"/>
                <a:gd name="T19" fmla="*/ 540 h 612"/>
                <a:gd name="T20" fmla="*/ 152 w 160"/>
                <a:gd name="T21" fmla="*/ 537 h 612"/>
                <a:gd name="T22" fmla="*/ 153 w 160"/>
                <a:gd name="T23" fmla="*/ 537 h 612"/>
                <a:gd name="T24" fmla="*/ 157 w 160"/>
                <a:gd name="T25" fmla="*/ 539 h 612"/>
                <a:gd name="T26" fmla="*/ 160 w 160"/>
                <a:gd name="T27" fmla="*/ 544 h 612"/>
                <a:gd name="T28" fmla="*/ 160 w 160"/>
                <a:gd name="T29" fmla="*/ 597 h 612"/>
                <a:gd name="T30" fmla="*/ 155 w 160"/>
                <a:gd name="T31" fmla="*/ 604 h 612"/>
                <a:gd name="T32" fmla="*/ 101 w 160"/>
                <a:gd name="T33" fmla="*/ 612 h 612"/>
                <a:gd name="T34" fmla="*/ 100 w 160"/>
                <a:gd name="T3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612">
                  <a:moveTo>
                    <a:pt x="100" y="612"/>
                  </a:moveTo>
                  <a:cubicBezTo>
                    <a:pt x="38" y="612"/>
                    <a:pt x="0" y="575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3"/>
                    <a:pt x="80" y="493"/>
                    <a:pt x="80" y="493"/>
                  </a:cubicBezTo>
                  <a:cubicBezTo>
                    <a:pt x="80" y="532"/>
                    <a:pt x="95" y="540"/>
                    <a:pt x="118" y="540"/>
                  </a:cubicBezTo>
                  <a:cubicBezTo>
                    <a:pt x="120" y="540"/>
                    <a:pt x="120" y="540"/>
                    <a:pt x="120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7"/>
                    <a:pt x="160" y="597"/>
                    <a:pt x="160" y="597"/>
                  </a:cubicBezTo>
                  <a:cubicBezTo>
                    <a:pt x="160" y="600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cubicBezTo>
                    <a:pt x="101" y="612"/>
                    <a:pt x="100" y="612"/>
                    <a:pt x="100" y="612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B21A931-2E58-44FD-97D0-A69F094B1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7713" y="2170113"/>
              <a:ext cx="428625" cy="1641475"/>
            </a:xfrm>
            <a:custGeom>
              <a:avLst/>
              <a:gdLst>
                <a:gd name="T0" fmla="*/ 99 w 160"/>
                <a:gd name="T1" fmla="*/ 612 h 612"/>
                <a:gd name="T2" fmla="*/ 26 w 160"/>
                <a:gd name="T3" fmla="*/ 586 h 612"/>
                <a:gd name="T4" fmla="*/ 0 w 160"/>
                <a:gd name="T5" fmla="*/ 515 h 612"/>
                <a:gd name="T6" fmla="*/ 1 w 160"/>
                <a:gd name="T7" fmla="*/ 7 h 612"/>
                <a:gd name="T8" fmla="*/ 3 w 160"/>
                <a:gd name="T9" fmla="*/ 2 h 612"/>
                <a:gd name="T10" fmla="*/ 8 w 160"/>
                <a:gd name="T11" fmla="*/ 0 h 612"/>
                <a:gd name="T12" fmla="*/ 74 w 160"/>
                <a:gd name="T13" fmla="*/ 0 h 612"/>
                <a:gd name="T14" fmla="*/ 81 w 160"/>
                <a:gd name="T15" fmla="*/ 7 h 612"/>
                <a:gd name="T16" fmla="*/ 80 w 160"/>
                <a:gd name="T17" fmla="*/ 494 h 612"/>
                <a:gd name="T18" fmla="*/ 89 w 160"/>
                <a:gd name="T19" fmla="*/ 530 h 612"/>
                <a:gd name="T20" fmla="*/ 118 w 160"/>
                <a:gd name="T21" fmla="*/ 540 h 612"/>
                <a:gd name="T22" fmla="*/ 119 w 160"/>
                <a:gd name="T23" fmla="*/ 540 h 612"/>
                <a:gd name="T24" fmla="*/ 152 w 160"/>
                <a:gd name="T25" fmla="*/ 537 h 612"/>
                <a:gd name="T26" fmla="*/ 153 w 160"/>
                <a:gd name="T27" fmla="*/ 537 h 612"/>
                <a:gd name="T28" fmla="*/ 157 w 160"/>
                <a:gd name="T29" fmla="*/ 539 h 612"/>
                <a:gd name="T30" fmla="*/ 160 w 160"/>
                <a:gd name="T31" fmla="*/ 544 h 612"/>
                <a:gd name="T32" fmla="*/ 160 w 160"/>
                <a:gd name="T33" fmla="*/ 598 h 612"/>
                <a:gd name="T34" fmla="*/ 155 w 160"/>
                <a:gd name="T35" fmla="*/ 604 h 612"/>
                <a:gd name="T36" fmla="*/ 101 w 160"/>
                <a:gd name="T37" fmla="*/ 612 h 612"/>
                <a:gd name="T38" fmla="*/ 99 w 160"/>
                <a:gd name="T3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612">
                  <a:moveTo>
                    <a:pt x="99" y="612"/>
                  </a:moveTo>
                  <a:cubicBezTo>
                    <a:pt x="69" y="612"/>
                    <a:pt x="44" y="603"/>
                    <a:pt x="26" y="586"/>
                  </a:cubicBezTo>
                  <a:cubicBezTo>
                    <a:pt x="9" y="569"/>
                    <a:pt x="0" y="544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4"/>
                    <a:pt x="80" y="494"/>
                    <a:pt x="80" y="494"/>
                  </a:cubicBezTo>
                  <a:cubicBezTo>
                    <a:pt x="80" y="511"/>
                    <a:pt x="83" y="523"/>
                    <a:pt x="89" y="530"/>
                  </a:cubicBezTo>
                  <a:cubicBezTo>
                    <a:pt x="95" y="537"/>
                    <a:pt x="104" y="540"/>
                    <a:pt x="118" y="540"/>
                  </a:cubicBezTo>
                  <a:cubicBezTo>
                    <a:pt x="119" y="540"/>
                    <a:pt x="119" y="540"/>
                    <a:pt x="119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8"/>
                    <a:pt x="160" y="598"/>
                    <a:pt x="160" y="598"/>
                  </a:cubicBezTo>
                  <a:cubicBezTo>
                    <a:pt x="160" y="601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lnTo>
                    <a:pt x="99" y="61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ACD3614-B5C3-46B9-AA79-9BBF87873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576" y="2651125"/>
              <a:ext cx="1579563" cy="1157288"/>
            </a:xfrm>
            <a:custGeom>
              <a:avLst/>
              <a:gdLst>
                <a:gd name="T0" fmla="*/ 384 w 590"/>
                <a:gd name="T1" fmla="*/ 432 h 432"/>
                <a:gd name="T2" fmla="*/ 378 w 590"/>
                <a:gd name="T3" fmla="*/ 426 h 432"/>
                <a:gd name="T4" fmla="*/ 295 w 590"/>
                <a:gd name="T5" fmla="*/ 93 h 432"/>
                <a:gd name="T6" fmla="*/ 211 w 590"/>
                <a:gd name="T7" fmla="*/ 426 h 432"/>
                <a:gd name="T8" fmla="*/ 204 w 590"/>
                <a:gd name="T9" fmla="*/ 431 h 432"/>
                <a:gd name="T10" fmla="*/ 117 w 590"/>
                <a:gd name="T11" fmla="*/ 431 h 432"/>
                <a:gd name="T12" fmla="*/ 110 w 590"/>
                <a:gd name="T13" fmla="*/ 426 h 432"/>
                <a:gd name="T14" fmla="*/ 1 w 590"/>
                <a:gd name="T15" fmla="*/ 9 h 432"/>
                <a:gd name="T16" fmla="*/ 2 w 590"/>
                <a:gd name="T17" fmla="*/ 3 h 432"/>
                <a:gd name="T18" fmla="*/ 8 w 590"/>
                <a:gd name="T19" fmla="*/ 0 h 432"/>
                <a:gd name="T20" fmla="*/ 72 w 590"/>
                <a:gd name="T21" fmla="*/ 0 h 432"/>
                <a:gd name="T22" fmla="*/ 79 w 590"/>
                <a:gd name="T23" fmla="*/ 6 h 432"/>
                <a:gd name="T24" fmla="*/ 136 w 590"/>
                <a:gd name="T25" fmla="*/ 236 h 432"/>
                <a:gd name="T26" fmla="*/ 162 w 590"/>
                <a:gd name="T27" fmla="*/ 343 h 432"/>
                <a:gd name="T28" fmla="*/ 184 w 590"/>
                <a:gd name="T29" fmla="*/ 252 h 432"/>
                <a:gd name="T30" fmla="*/ 247 w 590"/>
                <a:gd name="T31" fmla="*/ 6 h 432"/>
                <a:gd name="T32" fmla="*/ 254 w 590"/>
                <a:gd name="T33" fmla="*/ 1 h 432"/>
                <a:gd name="T34" fmla="*/ 337 w 590"/>
                <a:gd name="T35" fmla="*/ 1 h 432"/>
                <a:gd name="T36" fmla="*/ 343 w 590"/>
                <a:gd name="T37" fmla="*/ 6 h 432"/>
                <a:gd name="T38" fmla="*/ 406 w 590"/>
                <a:gd name="T39" fmla="*/ 252 h 432"/>
                <a:gd name="T40" fmla="*/ 427 w 590"/>
                <a:gd name="T41" fmla="*/ 344 h 432"/>
                <a:gd name="T42" fmla="*/ 453 w 590"/>
                <a:gd name="T43" fmla="*/ 236 h 432"/>
                <a:gd name="T44" fmla="*/ 512 w 590"/>
                <a:gd name="T45" fmla="*/ 7 h 432"/>
                <a:gd name="T46" fmla="*/ 519 w 590"/>
                <a:gd name="T47" fmla="*/ 1 h 432"/>
                <a:gd name="T48" fmla="*/ 583 w 590"/>
                <a:gd name="T49" fmla="*/ 1 h 432"/>
                <a:gd name="T50" fmla="*/ 588 w 590"/>
                <a:gd name="T51" fmla="*/ 4 h 432"/>
                <a:gd name="T52" fmla="*/ 589 w 590"/>
                <a:gd name="T53" fmla="*/ 10 h 432"/>
                <a:gd name="T54" fmla="*/ 478 w 590"/>
                <a:gd name="T55" fmla="*/ 427 h 432"/>
                <a:gd name="T56" fmla="*/ 471 w 590"/>
                <a:gd name="T57" fmla="*/ 432 h 432"/>
                <a:gd name="T58" fmla="*/ 384 w 590"/>
                <a:gd name="T5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432">
                  <a:moveTo>
                    <a:pt x="384" y="432"/>
                  </a:moveTo>
                  <a:cubicBezTo>
                    <a:pt x="381" y="432"/>
                    <a:pt x="378" y="430"/>
                    <a:pt x="378" y="426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11" y="426"/>
                    <a:pt x="211" y="426"/>
                    <a:pt x="211" y="426"/>
                  </a:cubicBezTo>
                  <a:cubicBezTo>
                    <a:pt x="210" y="429"/>
                    <a:pt x="207" y="431"/>
                    <a:pt x="204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4" y="431"/>
                    <a:pt x="111" y="429"/>
                    <a:pt x="110" y="4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9" y="6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45" y="267"/>
                    <a:pt x="154" y="304"/>
                    <a:pt x="162" y="343"/>
                  </a:cubicBezTo>
                  <a:cubicBezTo>
                    <a:pt x="169" y="313"/>
                    <a:pt x="176" y="282"/>
                    <a:pt x="184" y="252"/>
                  </a:cubicBezTo>
                  <a:cubicBezTo>
                    <a:pt x="247" y="6"/>
                    <a:pt x="247" y="6"/>
                    <a:pt x="247" y="6"/>
                  </a:cubicBezTo>
                  <a:cubicBezTo>
                    <a:pt x="248" y="3"/>
                    <a:pt x="251" y="1"/>
                    <a:pt x="254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40" y="1"/>
                    <a:pt x="343" y="3"/>
                    <a:pt x="343" y="6"/>
                  </a:cubicBezTo>
                  <a:cubicBezTo>
                    <a:pt x="406" y="252"/>
                    <a:pt x="406" y="252"/>
                    <a:pt x="406" y="252"/>
                  </a:cubicBezTo>
                  <a:cubicBezTo>
                    <a:pt x="413" y="281"/>
                    <a:pt x="420" y="311"/>
                    <a:pt x="427" y="344"/>
                  </a:cubicBezTo>
                  <a:cubicBezTo>
                    <a:pt x="435" y="305"/>
                    <a:pt x="445" y="268"/>
                    <a:pt x="453" y="236"/>
                  </a:cubicBezTo>
                  <a:cubicBezTo>
                    <a:pt x="512" y="7"/>
                    <a:pt x="512" y="7"/>
                    <a:pt x="512" y="7"/>
                  </a:cubicBezTo>
                  <a:cubicBezTo>
                    <a:pt x="513" y="4"/>
                    <a:pt x="515" y="1"/>
                    <a:pt x="519" y="1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5" y="1"/>
                    <a:pt x="587" y="2"/>
                    <a:pt x="588" y="4"/>
                  </a:cubicBezTo>
                  <a:cubicBezTo>
                    <a:pt x="590" y="6"/>
                    <a:pt x="590" y="8"/>
                    <a:pt x="589" y="10"/>
                  </a:cubicBezTo>
                  <a:cubicBezTo>
                    <a:pt x="478" y="427"/>
                    <a:pt x="478" y="427"/>
                    <a:pt x="478" y="427"/>
                  </a:cubicBezTo>
                  <a:cubicBezTo>
                    <a:pt x="477" y="430"/>
                    <a:pt x="475" y="432"/>
                    <a:pt x="471" y="432"/>
                  </a:cubicBezTo>
                  <a:lnTo>
                    <a:pt x="384" y="43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2E2CA4-36BB-4DE4-9445-7AEBA9C925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726" y="2208213"/>
              <a:ext cx="1512888" cy="1595438"/>
            </a:xfrm>
            <a:custGeom>
              <a:avLst/>
              <a:gdLst>
                <a:gd name="T0" fmla="*/ 483 w 565"/>
                <a:gd name="T1" fmla="*/ 595 h 595"/>
                <a:gd name="T2" fmla="*/ 478 w 565"/>
                <a:gd name="T3" fmla="*/ 591 h 595"/>
                <a:gd name="T4" fmla="*/ 400 w 565"/>
                <a:gd name="T5" fmla="*/ 403 h 595"/>
                <a:gd name="T6" fmla="*/ 284 w 565"/>
                <a:gd name="T7" fmla="*/ 423 h 595"/>
                <a:gd name="T8" fmla="*/ 166 w 565"/>
                <a:gd name="T9" fmla="*/ 402 h 595"/>
                <a:gd name="T10" fmla="*/ 87 w 565"/>
                <a:gd name="T11" fmla="*/ 590 h 595"/>
                <a:gd name="T12" fmla="*/ 81 w 565"/>
                <a:gd name="T13" fmla="*/ 594 h 595"/>
                <a:gd name="T14" fmla="*/ 6 w 565"/>
                <a:gd name="T15" fmla="*/ 594 h 595"/>
                <a:gd name="T16" fmla="*/ 1 w 565"/>
                <a:gd name="T17" fmla="*/ 591 h 595"/>
                <a:gd name="T18" fmla="*/ 1 w 565"/>
                <a:gd name="T19" fmla="*/ 586 h 595"/>
                <a:gd name="T20" fmla="*/ 249 w 565"/>
                <a:gd name="T21" fmla="*/ 4 h 595"/>
                <a:gd name="T22" fmla="*/ 255 w 565"/>
                <a:gd name="T23" fmla="*/ 0 h 595"/>
                <a:gd name="T24" fmla="*/ 313 w 565"/>
                <a:gd name="T25" fmla="*/ 0 h 595"/>
                <a:gd name="T26" fmla="*/ 318 w 565"/>
                <a:gd name="T27" fmla="*/ 4 h 595"/>
                <a:gd name="T28" fmla="*/ 565 w 565"/>
                <a:gd name="T29" fmla="*/ 587 h 595"/>
                <a:gd name="T30" fmla="*/ 564 w 565"/>
                <a:gd name="T31" fmla="*/ 592 h 595"/>
                <a:gd name="T32" fmla="*/ 559 w 565"/>
                <a:gd name="T33" fmla="*/ 595 h 595"/>
                <a:gd name="T34" fmla="*/ 483 w 565"/>
                <a:gd name="T35" fmla="*/ 595 h 595"/>
                <a:gd name="T36" fmla="*/ 195 w 565"/>
                <a:gd name="T37" fmla="*/ 335 h 595"/>
                <a:gd name="T38" fmla="*/ 283 w 565"/>
                <a:gd name="T39" fmla="*/ 350 h 595"/>
                <a:gd name="T40" fmla="*/ 372 w 565"/>
                <a:gd name="T41" fmla="*/ 335 h 595"/>
                <a:gd name="T42" fmla="*/ 283 w 565"/>
                <a:gd name="T43" fmla="*/ 121 h 595"/>
                <a:gd name="T44" fmla="*/ 195 w 565"/>
                <a:gd name="T45" fmla="*/ 3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5" h="595">
                  <a:moveTo>
                    <a:pt x="483" y="595"/>
                  </a:moveTo>
                  <a:cubicBezTo>
                    <a:pt x="481" y="595"/>
                    <a:pt x="479" y="594"/>
                    <a:pt x="478" y="591"/>
                  </a:cubicBezTo>
                  <a:cubicBezTo>
                    <a:pt x="400" y="403"/>
                    <a:pt x="400" y="403"/>
                    <a:pt x="400" y="403"/>
                  </a:cubicBezTo>
                  <a:cubicBezTo>
                    <a:pt x="364" y="416"/>
                    <a:pt x="325" y="423"/>
                    <a:pt x="284" y="423"/>
                  </a:cubicBezTo>
                  <a:cubicBezTo>
                    <a:pt x="243" y="423"/>
                    <a:pt x="203" y="416"/>
                    <a:pt x="166" y="402"/>
                  </a:cubicBezTo>
                  <a:cubicBezTo>
                    <a:pt x="87" y="590"/>
                    <a:pt x="87" y="590"/>
                    <a:pt x="87" y="590"/>
                  </a:cubicBezTo>
                  <a:cubicBezTo>
                    <a:pt x="86" y="593"/>
                    <a:pt x="84" y="594"/>
                    <a:pt x="81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4" y="594"/>
                    <a:pt x="2" y="593"/>
                    <a:pt x="1" y="591"/>
                  </a:cubicBezTo>
                  <a:cubicBezTo>
                    <a:pt x="0" y="590"/>
                    <a:pt x="0" y="587"/>
                    <a:pt x="1" y="586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50" y="2"/>
                    <a:pt x="252" y="0"/>
                    <a:pt x="255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5" y="0"/>
                    <a:pt x="317" y="2"/>
                    <a:pt x="318" y="4"/>
                  </a:cubicBezTo>
                  <a:cubicBezTo>
                    <a:pt x="565" y="587"/>
                    <a:pt x="565" y="587"/>
                    <a:pt x="565" y="587"/>
                  </a:cubicBezTo>
                  <a:cubicBezTo>
                    <a:pt x="565" y="589"/>
                    <a:pt x="565" y="591"/>
                    <a:pt x="564" y="592"/>
                  </a:cubicBezTo>
                  <a:cubicBezTo>
                    <a:pt x="563" y="594"/>
                    <a:pt x="561" y="595"/>
                    <a:pt x="559" y="595"/>
                  </a:cubicBezTo>
                  <a:lnTo>
                    <a:pt x="483" y="595"/>
                  </a:lnTo>
                  <a:close/>
                  <a:moveTo>
                    <a:pt x="195" y="335"/>
                  </a:moveTo>
                  <a:cubicBezTo>
                    <a:pt x="222" y="345"/>
                    <a:pt x="252" y="350"/>
                    <a:pt x="283" y="350"/>
                  </a:cubicBezTo>
                  <a:cubicBezTo>
                    <a:pt x="313" y="350"/>
                    <a:pt x="344" y="345"/>
                    <a:pt x="372" y="335"/>
                  </a:cubicBezTo>
                  <a:cubicBezTo>
                    <a:pt x="283" y="121"/>
                    <a:pt x="283" y="121"/>
                    <a:pt x="283" y="121"/>
                  </a:cubicBezTo>
                  <a:lnTo>
                    <a:pt x="195" y="335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4AC3F78-FF46-4E77-B9E9-87D4FAF65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4138" y="0"/>
              <a:ext cx="6943725" cy="6858000"/>
            </a:xfrm>
            <a:custGeom>
              <a:avLst/>
              <a:gdLst>
                <a:gd name="T0" fmla="*/ 1911 w 2593"/>
                <a:gd name="T1" fmla="*/ 0 h 2559"/>
                <a:gd name="T2" fmla="*/ 682 w 2593"/>
                <a:gd name="T3" fmla="*/ 0 h 2559"/>
                <a:gd name="T4" fmla="*/ 0 w 2593"/>
                <a:gd name="T5" fmla="*/ 682 h 2559"/>
                <a:gd name="T6" fmla="*/ 0 w 2593"/>
                <a:gd name="T7" fmla="*/ 1792 h 2559"/>
                <a:gd name="T8" fmla="*/ 682 w 2593"/>
                <a:gd name="T9" fmla="*/ 2474 h 2559"/>
                <a:gd name="T10" fmla="*/ 1245 w 2593"/>
                <a:gd name="T11" fmla="*/ 2474 h 2559"/>
                <a:gd name="T12" fmla="*/ 1252 w 2593"/>
                <a:gd name="T13" fmla="*/ 2481 h 2559"/>
                <a:gd name="T14" fmla="*/ 1252 w 2593"/>
                <a:gd name="T15" fmla="*/ 2553 h 2559"/>
                <a:gd name="T16" fmla="*/ 1258 w 2593"/>
                <a:gd name="T17" fmla="*/ 2559 h 2559"/>
                <a:gd name="T18" fmla="*/ 1310 w 2593"/>
                <a:gd name="T19" fmla="*/ 2559 h 2559"/>
                <a:gd name="T20" fmla="*/ 1313 w 2593"/>
                <a:gd name="T21" fmla="*/ 2559 h 2559"/>
                <a:gd name="T22" fmla="*/ 1388 w 2593"/>
                <a:gd name="T23" fmla="*/ 2559 h 2559"/>
                <a:gd name="T24" fmla="*/ 1395 w 2593"/>
                <a:gd name="T25" fmla="*/ 2553 h 2559"/>
                <a:gd name="T26" fmla="*/ 1395 w 2593"/>
                <a:gd name="T27" fmla="*/ 2481 h 2559"/>
                <a:gd name="T28" fmla="*/ 1401 w 2593"/>
                <a:gd name="T29" fmla="*/ 2474 h 2559"/>
                <a:gd name="T30" fmla="*/ 1911 w 2593"/>
                <a:gd name="T31" fmla="*/ 2474 h 2559"/>
                <a:gd name="T32" fmla="*/ 2593 w 2593"/>
                <a:gd name="T33" fmla="*/ 1792 h 2559"/>
                <a:gd name="T34" fmla="*/ 2593 w 2593"/>
                <a:gd name="T35" fmla="*/ 682 h 2559"/>
                <a:gd name="T36" fmla="*/ 1911 w 2593"/>
                <a:gd name="T37" fmla="*/ 0 h 2559"/>
                <a:gd name="T38" fmla="*/ 1327 w 2593"/>
                <a:gd name="T39" fmla="*/ 2406 h 2559"/>
                <a:gd name="T40" fmla="*/ 1320 w 2593"/>
                <a:gd name="T41" fmla="*/ 2399 h 2559"/>
                <a:gd name="T42" fmla="*/ 1320 w 2593"/>
                <a:gd name="T43" fmla="*/ 2205 h 2559"/>
                <a:gd name="T44" fmla="*/ 1323 w 2593"/>
                <a:gd name="T45" fmla="*/ 2200 h 2559"/>
                <a:gd name="T46" fmla="*/ 1833 w 2593"/>
                <a:gd name="T47" fmla="*/ 1782 h 2559"/>
                <a:gd name="T48" fmla="*/ 1834 w 2593"/>
                <a:gd name="T49" fmla="*/ 1771 h 2559"/>
                <a:gd name="T50" fmla="*/ 1799 w 2593"/>
                <a:gd name="T51" fmla="*/ 1729 h 2559"/>
                <a:gd name="T52" fmla="*/ 1789 w 2593"/>
                <a:gd name="T53" fmla="*/ 1728 h 2559"/>
                <a:gd name="T54" fmla="*/ 1482 w 2593"/>
                <a:gd name="T55" fmla="*/ 1979 h 2559"/>
                <a:gd name="T56" fmla="*/ 1470 w 2593"/>
                <a:gd name="T57" fmla="*/ 1974 h 2559"/>
                <a:gd name="T58" fmla="*/ 1467 w 2593"/>
                <a:gd name="T59" fmla="*/ 1790 h 2559"/>
                <a:gd name="T60" fmla="*/ 1460 w 2593"/>
                <a:gd name="T61" fmla="*/ 1783 h 2559"/>
                <a:gd name="T62" fmla="*/ 1405 w 2593"/>
                <a:gd name="T63" fmla="*/ 1785 h 2559"/>
                <a:gd name="T64" fmla="*/ 1398 w 2593"/>
                <a:gd name="T65" fmla="*/ 1792 h 2559"/>
                <a:gd name="T66" fmla="*/ 1403 w 2593"/>
                <a:gd name="T67" fmla="*/ 2040 h 2559"/>
                <a:gd name="T68" fmla="*/ 1400 w 2593"/>
                <a:gd name="T69" fmla="*/ 2046 h 2559"/>
                <a:gd name="T70" fmla="*/ 1301 w 2593"/>
                <a:gd name="T71" fmla="*/ 2128 h 2559"/>
                <a:gd name="T72" fmla="*/ 1290 w 2593"/>
                <a:gd name="T73" fmla="*/ 2126 h 2559"/>
                <a:gd name="T74" fmla="*/ 1120 w 2593"/>
                <a:gd name="T75" fmla="*/ 1828 h 2559"/>
                <a:gd name="T76" fmla="*/ 1110 w 2593"/>
                <a:gd name="T77" fmla="*/ 1825 h 2559"/>
                <a:gd name="T78" fmla="*/ 1063 w 2593"/>
                <a:gd name="T79" fmla="*/ 1852 h 2559"/>
                <a:gd name="T80" fmla="*/ 1060 w 2593"/>
                <a:gd name="T81" fmla="*/ 1862 h 2559"/>
                <a:gd name="T82" fmla="*/ 1250 w 2593"/>
                <a:gd name="T83" fmla="*/ 2194 h 2559"/>
                <a:gd name="T84" fmla="*/ 1251 w 2593"/>
                <a:gd name="T85" fmla="*/ 2197 h 2559"/>
                <a:gd name="T86" fmla="*/ 1251 w 2593"/>
                <a:gd name="T87" fmla="*/ 2399 h 2559"/>
                <a:gd name="T88" fmla="*/ 1244 w 2593"/>
                <a:gd name="T89" fmla="*/ 2406 h 2559"/>
                <a:gd name="T90" fmla="*/ 1240 w 2593"/>
                <a:gd name="T91" fmla="*/ 2406 h 2559"/>
                <a:gd name="T92" fmla="*/ 682 w 2593"/>
                <a:gd name="T93" fmla="*/ 2406 h 2559"/>
                <a:gd name="T94" fmla="*/ 68 w 2593"/>
                <a:gd name="T95" fmla="*/ 1792 h 2559"/>
                <a:gd name="T96" fmla="*/ 68 w 2593"/>
                <a:gd name="T97" fmla="*/ 682 h 2559"/>
                <a:gd name="T98" fmla="*/ 682 w 2593"/>
                <a:gd name="T99" fmla="*/ 68 h 2559"/>
                <a:gd name="T100" fmla="*/ 1911 w 2593"/>
                <a:gd name="T101" fmla="*/ 68 h 2559"/>
                <a:gd name="T102" fmla="*/ 2525 w 2593"/>
                <a:gd name="T103" fmla="*/ 682 h 2559"/>
                <a:gd name="T104" fmla="*/ 2525 w 2593"/>
                <a:gd name="T105" fmla="*/ 1792 h 2559"/>
                <a:gd name="T106" fmla="*/ 1911 w 2593"/>
                <a:gd name="T107" fmla="*/ 2406 h 2559"/>
                <a:gd name="T108" fmla="*/ 1675 w 2593"/>
                <a:gd name="T109" fmla="*/ 2406 h 2559"/>
                <a:gd name="T110" fmla="*/ 1327 w 2593"/>
                <a:gd name="T111" fmla="*/ 2406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3" h="2559">
                  <a:moveTo>
                    <a:pt x="1911" y="0"/>
                  </a:moveTo>
                  <a:cubicBezTo>
                    <a:pt x="682" y="0"/>
                    <a:pt x="682" y="0"/>
                    <a:pt x="682" y="0"/>
                  </a:cubicBezTo>
                  <a:cubicBezTo>
                    <a:pt x="306" y="0"/>
                    <a:pt x="0" y="305"/>
                    <a:pt x="0" y="682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2169"/>
                    <a:pt x="306" y="2474"/>
                    <a:pt x="682" y="2474"/>
                  </a:cubicBezTo>
                  <a:cubicBezTo>
                    <a:pt x="1245" y="2474"/>
                    <a:pt x="1245" y="2474"/>
                    <a:pt x="1245" y="2474"/>
                  </a:cubicBezTo>
                  <a:cubicBezTo>
                    <a:pt x="1249" y="2474"/>
                    <a:pt x="1252" y="2477"/>
                    <a:pt x="1252" y="2481"/>
                  </a:cubicBezTo>
                  <a:cubicBezTo>
                    <a:pt x="1252" y="2553"/>
                    <a:pt x="1252" y="2553"/>
                    <a:pt x="1252" y="2553"/>
                  </a:cubicBezTo>
                  <a:cubicBezTo>
                    <a:pt x="1252" y="2556"/>
                    <a:pt x="1254" y="2559"/>
                    <a:pt x="1258" y="2559"/>
                  </a:cubicBezTo>
                  <a:cubicBezTo>
                    <a:pt x="1310" y="2559"/>
                    <a:pt x="1310" y="2559"/>
                    <a:pt x="1310" y="2559"/>
                  </a:cubicBezTo>
                  <a:cubicBezTo>
                    <a:pt x="1313" y="2559"/>
                    <a:pt x="1313" y="2559"/>
                    <a:pt x="1313" y="2559"/>
                  </a:cubicBezTo>
                  <a:cubicBezTo>
                    <a:pt x="1388" y="2559"/>
                    <a:pt x="1388" y="2559"/>
                    <a:pt x="1388" y="2559"/>
                  </a:cubicBezTo>
                  <a:cubicBezTo>
                    <a:pt x="1392" y="2559"/>
                    <a:pt x="1395" y="2556"/>
                    <a:pt x="1395" y="2553"/>
                  </a:cubicBezTo>
                  <a:cubicBezTo>
                    <a:pt x="1395" y="2481"/>
                    <a:pt x="1395" y="2481"/>
                    <a:pt x="1395" y="2481"/>
                  </a:cubicBezTo>
                  <a:cubicBezTo>
                    <a:pt x="1395" y="2477"/>
                    <a:pt x="1397" y="2474"/>
                    <a:pt x="1401" y="2474"/>
                  </a:cubicBezTo>
                  <a:cubicBezTo>
                    <a:pt x="1911" y="2474"/>
                    <a:pt x="1911" y="2474"/>
                    <a:pt x="1911" y="2474"/>
                  </a:cubicBezTo>
                  <a:cubicBezTo>
                    <a:pt x="2288" y="2474"/>
                    <a:pt x="2593" y="2169"/>
                    <a:pt x="2593" y="1792"/>
                  </a:cubicBezTo>
                  <a:cubicBezTo>
                    <a:pt x="2593" y="682"/>
                    <a:pt x="2593" y="682"/>
                    <a:pt x="2593" y="682"/>
                  </a:cubicBezTo>
                  <a:cubicBezTo>
                    <a:pt x="2593" y="305"/>
                    <a:pt x="2288" y="0"/>
                    <a:pt x="1911" y="0"/>
                  </a:cubicBezTo>
                  <a:close/>
                  <a:moveTo>
                    <a:pt x="1327" y="2406"/>
                  </a:moveTo>
                  <a:cubicBezTo>
                    <a:pt x="1323" y="2406"/>
                    <a:pt x="1320" y="2403"/>
                    <a:pt x="1320" y="2399"/>
                  </a:cubicBezTo>
                  <a:cubicBezTo>
                    <a:pt x="1320" y="2205"/>
                    <a:pt x="1320" y="2205"/>
                    <a:pt x="1320" y="2205"/>
                  </a:cubicBezTo>
                  <a:cubicBezTo>
                    <a:pt x="1320" y="2203"/>
                    <a:pt x="1321" y="2201"/>
                    <a:pt x="1323" y="2200"/>
                  </a:cubicBezTo>
                  <a:cubicBezTo>
                    <a:pt x="1833" y="1782"/>
                    <a:pt x="1833" y="1782"/>
                    <a:pt x="1833" y="1782"/>
                  </a:cubicBezTo>
                  <a:cubicBezTo>
                    <a:pt x="1836" y="1779"/>
                    <a:pt x="1836" y="1775"/>
                    <a:pt x="1834" y="1771"/>
                  </a:cubicBezTo>
                  <a:cubicBezTo>
                    <a:pt x="1799" y="1729"/>
                    <a:pt x="1799" y="1729"/>
                    <a:pt x="1799" y="1729"/>
                  </a:cubicBezTo>
                  <a:cubicBezTo>
                    <a:pt x="1796" y="1726"/>
                    <a:pt x="1792" y="1726"/>
                    <a:pt x="1789" y="1728"/>
                  </a:cubicBezTo>
                  <a:cubicBezTo>
                    <a:pt x="1482" y="1979"/>
                    <a:pt x="1482" y="1979"/>
                    <a:pt x="1482" y="1979"/>
                  </a:cubicBezTo>
                  <a:cubicBezTo>
                    <a:pt x="1477" y="1983"/>
                    <a:pt x="1470" y="1980"/>
                    <a:pt x="1470" y="1974"/>
                  </a:cubicBezTo>
                  <a:cubicBezTo>
                    <a:pt x="1467" y="1790"/>
                    <a:pt x="1467" y="1790"/>
                    <a:pt x="1467" y="1790"/>
                  </a:cubicBezTo>
                  <a:cubicBezTo>
                    <a:pt x="1467" y="1786"/>
                    <a:pt x="1464" y="1783"/>
                    <a:pt x="1460" y="1783"/>
                  </a:cubicBezTo>
                  <a:cubicBezTo>
                    <a:pt x="1405" y="1785"/>
                    <a:pt x="1405" y="1785"/>
                    <a:pt x="1405" y="1785"/>
                  </a:cubicBezTo>
                  <a:cubicBezTo>
                    <a:pt x="1401" y="1785"/>
                    <a:pt x="1398" y="1788"/>
                    <a:pt x="1398" y="1792"/>
                  </a:cubicBezTo>
                  <a:cubicBezTo>
                    <a:pt x="1403" y="2040"/>
                    <a:pt x="1403" y="2040"/>
                    <a:pt x="1403" y="2040"/>
                  </a:cubicBezTo>
                  <a:cubicBezTo>
                    <a:pt x="1403" y="2043"/>
                    <a:pt x="1402" y="2045"/>
                    <a:pt x="1400" y="2046"/>
                  </a:cubicBezTo>
                  <a:cubicBezTo>
                    <a:pt x="1301" y="2128"/>
                    <a:pt x="1301" y="2128"/>
                    <a:pt x="1301" y="2128"/>
                  </a:cubicBezTo>
                  <a:cubicBezTo>
                    <a:pt x="1298" y="2131"/>
                    <a:pt x="1293" y="2130"/>
                    <a:pt x="1290" y="2126"/>
                  </a:cubicBezTo>
                  <a:cubicBezTo>
                    <a:pt x="1243" y="2044"/>
                    <a:pt x="1167" y="1911"/>
                    <a:pt x="1120" y="1828"/>
                  </a:cubicBezTo>
                  <a:cubicBezTo>
                    <a:pt x="1118" y="1825"/>
                    <a:pt x="1114" y="1823"/>
                    <a:pt x="1110" y="1825"/>
                  </a:cubicBezTo>
                  <a:cubicBezTo>
                    <a:pt x="1063" y="1852"/>
                    <a:pt x="1063" y="1852"/>
                    <a:pt x="1063" y="1852"/>
                  </a:cubicBezTo>
                  <a:cubicBezTo>
                    <a:pt x="1059" y="1854"/>
                    <a:pt x="1058" y="1859"/>
                    <a:pt x="1060" y="1862"/>
                  </a:cubicBezTo>
                  <a:cubicBezTo>
                    <a:pt x="1086" y="1908"/>
                    <a:pt x="1213" y="2131"/>
                    <a:pt x="1250" y="2194"/>
                  </a:cubicBezTo>
                  <a:cubicBezTo>
                    <a:pt x="1251" y="2195"/>
                    <a:pt x="1251" y="2196"/>
                    <a:pt x="1251" y="2197"/>
                  </a:cubicBezTo>
                  <a:cubicBezTo>
                    <a:pt x="1251" y="2399"/>
                    <a:pt x="1251" y="2399"/>
                    <a:pt x="1251" y="2399"/>
                  </a:cubicBezTo>
                  <a:cubicBezTo>
                    <a:pt x="1251" y="2403"/>
                    <a:pt x="1248" y="2406"/>
                    <a:pt x="1244" y="2406"/>
                  </a:cubicBezTo>
                  <a:cubicBezTo>
                    <a:pt x="1240" y="2406"/>
                    <a:pt x="1240" y="2406"/>
                    <a:pt x="1240" y="2406"/>
                  </a:cubicBezTo>
                  <a:cubicBezTo>
                    <a:pt x="682" y="2406"/>
                    <a:pt x="682" y="2406"/>
                    <a:pt x="682" y="2406"/>
                  </a:cubicBezTo>
                  <a:cubicBezTo>
                    <a:pt x="343" y="2406"/>
                    <a:pt x="68" y="2131"/>
                    <a:pt x="68" y="1792"/>
                  </a:cubicBezTo>
                  <a:cubicBezTo>
                    <a:pt x="68" y="682"/>
                    <a:pt x="68" y="682"/>
                    <a:pt x="68" y="682"/>
                  </a:cubicBezTo>
                  <a:cubicBezTo>
                    <a:pt x="68" y="343"/>
                    <a:pt x="343" y="68"/>
                    <a:pt x="682" y="68"/>
                  </a:cubicBezTo>
                  <a:cubicBezTo>
                    <a:pt x="1911" y="68"/>
                    <a:pt x="1911" y="68"/>
                    <a:pt x="1911" y="68"/>
                  </a:cubicBezTo>
                  <a:cubicBezTo>
                    <a:pt x="2250" y="68"/>
                    <a:pt x="2525" y="343"/>
                    <a:pt x="2525" y="682"/>
                  </a:cubicBezTo>
                  <a:cubicBezTo>
                    <a:pt x="2525" y="1792"/>
                    <a:pt x="2525" y="1792"/>
                    <a:pt x="2525" y="1792"/>
                  </a:cubicBezTo>
                  <a:cubicBezTo>
                    <a:pt x="2525" y="2131"/>
                    <a:pt x="2250" y="2406"/>
                    <a:pt x="1911" y="2406"/>
                  </a:cubicBezTo>
                  <a:cubicBezTo>
                    <a:pt x="1675" y="2406"/>
                    <a:pt x="1675" y="2406"/>
                    <a:pt x="1675" y="2406"/>
                  </a:cubicBezTo>
                  <a:lnTo>
                    <a:pt x="1327" y="2406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824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896F2E9-DBD4-4F7A-AB40-D2EC073985D0}"/>
              </a:ext>
            </a:extLst>
          </p:cNvPr>
          <p:cNvSpPr txBox="1"/>
          <p:nvPr userDrawn="1"/>
        </p:nvSpPr>
        <p:spPr>
          <a:xfrm>
            <a:off x="1531620" y="492442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Samen </a:t>
            </a:r>
            <a:r>
              <a:rPr lang="en-GB" sz="800" b="1" err="1">
                <a:solidFill>
                  <a:schemeClr val="accent1"/>
                </a:solidFill>
              </a:rPr>
              <a:t>werken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aan</a:t>
            </a:r>
            <a:endParaRPr lang="en-GB" sz="800" b="1">
              <a:solidFill>
                <a:schemeClr val="accent1"/>
              </a:solidFill>
            </a:endParaRPr>
          </a:p>
          <a:p>
            <a:r>
              <a:rPr lang="en-GB" sz="800" b="1" err="1">
                <a:solidFill>
                  <a:schemeClr val="accent1"/>
                </a:solidFill>
              </a:rPr>
              <a:t>wonen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en</a:t>
            </a:r>
            <a:r>
              <a:rPr lang="en-GB" sz="800" b="1">
                <a:solidFill>
                  <a:schemeClr val="accent1"/>
                </a:solidFill>
              </a:rPr>
              <a:t> </a:t>
            </a:r>
            <a:r>
              <a:rPr lang="en-GB" sz="800" b="1" err="1">
                <a:solidFill>
                  <a:schemeClr val="accent1"/>
                </a:solidFill>
              </a:rPr>
              <a:t>wijken</a:t>
            </a:r>
            <a:endParaRPr lang="nl-NL" sz="800" b="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998B68-EE39-4D76-8B9B-0593565BE404}"/>
              </a:ext>
            </a:extLst>
          </p:cNvPr>
          <p:cNvGrpSpPr/>
          <p:nvPr userDrawn="1"/>
        </p:nvGrpSpPr>
        <p:grpSpPr>
          <a:xfrm>
            <a:off x="747393" y="393897"/>
            <a:ext cx="662307" cy="654131"/>
            <a:chOff x="2624138" y="0"/>
            <a:chExt cx="69437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2B99D2A-795C-4AC9-8D70-2A2330B95E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38988" y="2640013"/>
              <a:ext cx="1039813" cy="1173163"/>
            </a:xfrm>
            <a:custGeom>
              <a:avLst/>
              <a:gdLst>
                <a:gd name="T0" fmla="*/ 219 w 388"/>
                <a:gd name="T1" fmla="*/ 438 h 438"/>
                <a:gd name="T2" fmla="*/ 64 w 388"/>
                <a:gd name="T3" fmla="*/ 373 h 438"/>
                <a:gd name="T4" fmla="*/ 0 w 388"/>
                <a:gd name="T5" fmla="*/ 218 h 438"/>
                <a:gd name="T6" fmla="*/ 196 w 388"/>
                <a:gd name="T7" fmla="*/ 0 h 438"/>
                <a:gd name="T8" fmla="*/ 387 w 388"/>
                <a:gd name="T9" fmla="*/ 219 h 438"/>
                <a:gd name="T10" fmla="*/ 386 w 388"/>
                <a:gd name="T11" fmla="*/ 243 h 438"/>
                <a:gd name="T12" fmla="*/ 379 w 388"/>
                <a:gd name="T13" fmla="*/ 249 h 438"/>
                <a:gd name="T14" fmla="*/ 85 w 388"/>
                <a:gd name="T15" fmla="*/ 249 h 438"/>
                <a:gd name="T16" fmla="*/ 219 w 388"/>
                <a:gd name="T17" fmla="*/ 360 h 438"/>
                <a:gd name="T18" fmla="*/ 323 w 388"/>
                <a:gd name="T19" fmla="*/ 322 h 438"/>
                <a:gd name="T20" fmla="*/ 328 w 388"/>
                <a:gd name="T21" fmla="*/ 320 h 438"/>
                <a:gd name="T22" fmla="*/ 333 w 388"/>
                <a:gd name="T23" fmla="*/ 323 h 438"/>
                <a:gd name="T24" fmla="*/ 372 w 388"/>
                <a:gd name="T25" fmla="*/ 366 h 438"/>
                <a:gd name="T26" fmla="*/ 372 w 388"/>
                <a:gd name="T27" fmla="*/ 376 h 438"/>
                <a:gd name="T28" fmla="*/ 220 w 388"/>
                <a:gd name="T29" fmla="*/ 438 h 438"/>
                <a:gd name="T30" fmla="*/ 219 w 388"/>
                <a:gd name="T31" fmla="*/ 438 h 438"/>
                <a:gd name="T32" fmla="*/ 196 w 388"/>
                <a:gd name="T33" fmla="*/ 76 h 438"/>
                <a:gd name="T34" fmla="*/ 86 w 388"/>
                <a:gd name="T35" fmla="*/ 178 h 438"/>
                <a:gd name="T36" fmla="*/ 304 w 388"/>
                <a:gd name="T37" fmla="*/ 178 h 438"/>
                <a:gd name="T38" fmla="*/ 196 w 388"/>
                <a:gd name="T39" fmla="*/ 7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8" h="438">
                  <a:moveTo>
                    <a:pt x="219" y="438"/>
                  </a:moveTo>
                  <a:cubicBezTo>
                    <a:pt x="161" y="438"/>
                    <a:pt x="106" y="415"/>
                    <a:pt x="64" y="373"/>
                  </a:cubicBezTo>
                  <a:cubicBezTo>
                    <a:pt x="23" y="332"/>
                    <a:pt x="0" y="277"/>
                    <a:pt x="0" y="218"/>
                  </a:cubicBezTo>
                  <a:cubicBezTo>
                    <a:pt x="1" y="75"/>
                    <a:pt x="99" y="0"/>
                    <a:pt x="196" y="0"/>
                  </a:cubicBezTo>
                  <a:cubicBezTo>
                    <a:pt x="292" y="0"/>
                    <a:pt x="388" y="68"/>
                    <a:pt x="387" y="219"/>
                  </a:cubicBezTo>
                  <a:cubicBezTo>
                    <a:pt x="387" y="227"/>
                    <a:pt x="387" y="235"/>
                    <a:pt x="386" y="243"/>
                  </a:cubicBezTo>
                  <a:cubicBezTo>
                    <a:pt x="386" y="247"/>
                    <a:pt x="383" y="249"/>
                    <a:pt x="379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98" y="313"/>
                    <a:pt x="155" y="360"/>
                    <a:pt x="219" y="360"/>
                  </a:cubicBezTo>
                  <a:cubicBezTo>
                    <a:pt x="257" y="360"/>
                    <a:pt x="295" y="346"/>
                    <a:pt x="323" y="322"/>
                  </a:cubicBezTo>
                  <a:cubicBezTo>
                    <a:pt x="324" y="321"/>
                    <a:pt x="326" y="320"/>
                    <a:pt x="328" y="320"/>
                  </a:cubicBezTo>
                  <a:cubicBezTo>
                    <a:pt x="330" y="320"/>
                    <a:pt x="332" y="321"/>
                    <a:pt x="333" y="323"/>
                  </a:cubicBezTo>
                  <a:cubicBezTo>
                    <a:pt x="372" y="366"/>
                    <a:pt x="372" y="366"/>
                    <a:pt x="372" y="366"/>
                  </a:cubicBezTo>
                  <a:cubicBezTo>
                    <a:pt x="375" y="369"/>
                    <a:pt x="375" y="374"/>
                    <a:pt x="372" y="376"/>
                  </a:cubicBezTo>
                  <a:cubicBezTo>
                    <a:pt x="329" y="417"/>
                    <a:pt x="277" y="438"/>
                    <a:pt x="220" y="438"/>
                  </a:cubicBezTo>
                  <a:lnTo>
                    <a:pt x="219" y="438"/>
                  </a:lnTo>
                  <a:close/>
                  <a:moveTo>
                    <a:pt x="196" y="76"/>
                  </a:moveTo>
                  <a:cubicBezTo>
                    <a:pt x="131" y="76"/>
                    <a:pt x="97" y="127"/>
                    <a:pt x="86" y="178"/>
                  </a:cubicBezTo>
                  <a:cubicBezTo>
                    <a:pt x="304" y="178"/>
                    <a:pt x="304" y="178"/>
                    <a:pt x="304" y="178"/>
                  </a:cubicBezTo>
                  <a:cubicBezTo>
                    <a:pt x="294" y="108"/>
                    <a:pt x="243" y="76"/>
                    <a:pt x="196" y="76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0025086-15C7-474C-9BBE-FE8CCC1F3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2851" y="2173288"/>
              <a:ext cx="428625" cy="1639888"/>
            </a:xfrm>
            <a:custGeom>
              <a:avLst/>
              <a:gdLst>
                <a:gd name="T0" fmla="*/ 100 w 160"/>
                <a:gd name="T1" fmla="*/ 612 h 612"/>
                <a:gd name="T2" fmla="*/ 0 w 160"/>
                <a:gd name="T3" fmla="*/ 515 h 612"/>
                <a:gd name="T4" fmla="*/ 1 w 160"/>
                <a:gd name="T5" fmla="*/ 7 h 612"/>
                <a:gd name="T6" fmla="*/ 3 w 160"/>
                <a:gd name="T7" fmla="*/ 2 h 612"/>
                <a:gd name="T8" fmla="*/ 8 w 160"/>
                <a:gd name="T9" fmla="*/ 0 h 612"/>
                <a:gd name="T10" fmla="*/ 74 w 160"/>
                <a:gd name="T11" fmla="*/ 0 h 612"/>
                <a:gd name="T12" fmla="*/ 81 w 160"/>
                <a:gd name="T13" fmla="*/ 7 h 612"/>
                <a:gd name="T14" fmla="*/ 80 w 160"/>
                <a:gd name="T15" fmla="*/ 493 h 612"/>
                <a:gd name="T16" fmla="*/ 118 w 160"/>
                <a:gd name="T17" fmla="*/ 540 h 612"/>
                <a:gd name="T18" fmla="*/ 120 w 160"/>
                <a:gd name="T19" fmla="*/ 540 h 612"/>
                <a:gd name="T20" fmla="*/ 152 w 160"/>
                <a:gd name="T21" fmla="*/ 537 h 612"/>
                <a:gd name="T22" fmla="*/ 153 w 160"/>
                <a:gd name="T23" fmla="*/ 537 h 612"/>
                <a:gd name="T24" fmla="*/ 157 w 160"/>
                <a:gd name="T25" fmla="*/ 539 h 612"/>
                <a:gd name="T26" fmla="*/ 160 w 160"/>
                <a:gd name="T27" fmla="*/ 544 h 612"/>
                <a:gd name="T28" fmla="*/ 160 w 160"/>
                <a:gd name="T29" fmla="*/ 597 h 612"/>
                <a:gd name="T30" fmla="*/ 155 w 160"/>
                <a:gd name="T31" fmla="*/ 604 h 612"/>
                <a:gd name="T32" fmla="*/ 101 w 160"/>
                <a:gd name="T33" fmla="*/ 612 h 612"/>
                <a:gd name="T34" fmla="*/ 100 w 160"/>
                <a:gd name="T35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612">
                  <a:moveTo>
                    <a:pt x="100" y="612"/>
                  </a:moveTo>
                  <a:cubicBezTo>
                    <a:pt x="38" y="612"/>
                    <a:pt x="0" y="575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3"/>
                    <a:pt x="80" y="493"/>
                    <a:pt x="80" y="493"/>
                  </a:cubicBezTo>
                  <a:cubicBezTo>
                    <a:pt x="80" y="532"/>
                    <a:pt x="95" y="540"/>
                    <a:pt x="118" y="540"/>
                  </a:cubicBezTo>
                  <a:cubicBezTo>
                    <a:pt x="120" y="540"/>
                    <a:pt x="120" y="540"/>
                    <a:pt x="120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7"/>
                    <a:pt x="160" y="597"/>
                    <a:pt x="160" y="597"/>
                  </a:cubicBezTo>
                  <a:cubicBezTo>
                    <a:pt x="160" y="600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cubicBezTo>
                    <a:pt x="101" y="612"/>
                    <a:pt x="100" y="612"/>
                    <a:pt x="100" y="612"/>
                  </a:cubicBez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0B21A931-2E58-44FD-97D0-A69F094B1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67713" y="2170113"/>
              <a:ext cx="428625" cy="1641475"/>
            </a:xfrm>
            <a:custGeom>
              <a:avLst/>
              <a:gdLst>
                <a:gd name="T0" fmla="*/ 99 w 160"/>
                <a:gd name="T1" fmla="*/ 612 h 612"/>
                <a:gd name="T2" fmla="*/ 26 w 160"/>
                <a:gd name="T3" fmla="*/ 586 h 612"/>
                <a:gd name="T4" fmla="*/ 0 w 160"/>
                <a:gd name="T5" fmla="*/ 515 h 612"/>
                <a:gd name="T6" fmla="*/ 1 w 160"/>
                <a:gd name="T7" fmla="*/ 7 h 612"/>
                <a:gd name="T8" fmla="*/ 3 w 160"/>
                <a:gd name="T9" fmla="*/ 2 h 612"/>
                <a:gd name="T10" fmla="*/ 8 w 160"/>
                <a:gd name="T11" fmla="*/ 0 h 612"/>
                <a:gd name="T12" fmla="*/ 74 w 160"/>
                <a:gd name="T13" fmla="*/ 0 h 612"/>
                <a:gd name="T14" fmla="*/ 81 w 160"/>
                <a:gd name="T15" fmla="*/ 7 h 612"/>
                <a:gd name="T16" fmla="*/ 80 w 160"/>
                <a:gd name="T17" fmla="*/ 494 h 612"/>
                <a:gd name="T18" fmla="*/ 89 w 160"/>
                <a:gd name="T19" fmla="*/ 530 h 612"/>
                <a:gd name="T20" fmla="*/ 118 w 160"/>
                <a:gd name="T21" fmla="*/ 540 h 612"/>
                <a:gd name="T22" fmla="*/ 119 w 160"/>
                <a:gd name="T23" fmla="*/ 540 h 612"/>
                <a:gd name="T24" fmla="*/ 152 w 160"/>
                <a:gd name="T25" fmla="*/ 537 h 612"/>
                <a:gd name="T26" fmla="*/ 153 w 160"/>
                <a:gd name="T27" fmla="*/ 537 h 612"/>
                <a:gd name="T28" fmla="*/ 157 w 160"/>
                <a:gd name="T29" fmla="*/ 539 h 612"/>
                <a:gd name="T30" fmla="*/ 160 w 160"/>
                <a:gd name="T31" fmla="*/ 544 h 612"/>
                <a:gd name="T32" fmla="*/ 160 w 160"/>
                <a:gd name="T33" fmla="*/ 598 h 612"/>
                <a:gd name="T34" fmla="*/ 155 w 160"/>
                <a:gd name="T35" fmla="*/ 604 h 612"/>
                <a:gd name="T36" fmla="*/ 101 w 160"/>
                <a:gd name="T37" fmla="*/ 612 h 612"/>
                <a:gd name="T38" fmla="*/ 99 w 160"/>
                <a:gd name="T39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612">
                  <a:moveTo>
                    <a:pt x="99" y="612"/>
                  </a:moveTo>
                  <a:cubicBezTo>
                    <a:pt x="69" y="612"/>
                    <a:pt x="44" y="603"/>
                    <a:pt x="26" y="586"/>
                  </a:cubicBezTo>
                  <a:cubicBezTo>
                    <a:pt x="9" y="569"/>
                    <a:pt x="0" y="544"/>
                    <a:pt x="0" y="5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0"/>
                    <a:pt x="81" y="3"/>
                    <a:pt x="81" y="7"/>
                  </a:cubicBezTo>
                  <a:cubicBezTo>
                    <a:pt x="80" y="494"/>
                    <a:pt x="80" y="494"/>
                    <a:pt x="80" y="494"/>
                  </a:cubicBezTo>
                  <a:cubicBezTo>
                    <a:pt x="80" y="511"/>
                    <a:pt x="83" y="523"/>
                    <a:pt x="89" y="530"/>
                  </a:cubicBezTo>
                  <a:cubicBezTo>
                    <a:pt x="95" y="537"/>
                    <a:pt x="104" y="540"/>
                    <a:pt x="118" y="540"/>
                  </a:cubicBezTo>
                  <a:cubicBezTo>
                    <a:pt x="119" y="540"/>
                    <a:pt x="119" y="540"/>
                    <a:pt x="119" y="540"/>
                  </a:cubicBezTo>
                  <a:cubicBezTo>
                    <a:pt x="133" y="540"/>
                    <a:pt x="135" y="540"/>
                    <a:pt x="152" y="537"/>
                  </a:cubicBezTo>
                  <a:cubicBezTo>
                    <a:pt x="152" y="537"/>
                    <a:pt x="152" y="537"/>
                    <a:pt x="153" y="537"/>
                  </a:cubicBezTo>
                  <a:cubicBezTo>
                    <a:pt x="154" y="537"/>
                    <a:pt x="156" y="538"/>
                    <a:pt x="157" y="539"/>
                  </a:cubicBezTo>
                  <a:cubicBezTo>
                    <a:pt x="159" y="540"/>
                    <a:pt x="160" y="542"/>
                    <a:pt x="160" y="544"/>
                  </a:cubicBezTo>
                  <a:cubicBezTo>
                    <a:pt x="160" y="598"/>
                    <a:pt x="160" y="598"/>
                    <a:pt x="160" y="598"/>
                  </a:cubicBezTo>
                  <a:cubicBezTo>
                    <a:pt x="160" y="601"/>
                    <a:pt x="158" y="603"/>
                    <a:pt x="155" y="604"/>
                  </a:cubicBezTo>
                  <a:cubicBezTo>
                    <a:pt x="136" y="611"/>
                    <a:pt x="118" y="612"/>
                    <a:pt x="101" y="612"/>
                  </a:cubicBezTo>
                  <a:lnTo>
                    <a:pt x="99" y="61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0ACD3614-B5C3-46B9-AA79-9BBF87873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9576" y="2651125"/>
              <a:ext cx="1579563" cy="1157288"/>
            </a:xfrm>
            <a:custGeom>
              <a:avLst/>
              <a:gdLst>
                <a:gd name="T0" fmla="*/ 384 w 590"/>
                <a:gd name="T1" fmla="*/ 432 h 432"/>
                <a:gd name="T2" fmla="*/ 378 w 590"/>
                <a:gd name="T3" fmla="*/ 426 h 432"/>
                <a:gd name="T4" fmla="*/ 295 w 590"/>
                <a:gd name="T5" fmla="*/ 93 h 432"/>
                <a:gd name="T6" fmla="*/ 211 w 590"/>
                <a:gd name="T7" fmla="*/ 426 h 432"/>
                <a:gd name="T8" fmla="*/ 204 w 590"/>
                <a:gd name="T9" fmla="*/ 431 h 432"/>
                <a:gd name="T10" fmla="*/ 117 w 590"/>
                <a:gd name="T11" fmla="*/ 431 h 432"/>
                <a:gd name="T12" fmla="*/ 110 w 590"/>
                <a:gd name="T13" fmla="*/ 426 h 432"/>
                <a:gd name="T14" fmla="*/ 1 w 590"/>
                <a:gd name="T15" fmla="*/ 9 h 432"/>
                <a:gd name="T16" fmla="*/ 2 w 590"/>
                <a:gd name="T17" fmla="*/ 3 h 432"/>
                <a:gd name="T18" fmla="*/ 8 w 590"/>
                <a:gd name="T19" fmla="*/ 0 h 432"/>
                <a:gd name="T20" fmla="*/ 72 w 590"/>
                <a:gd name="T21" fmla="*/ 0 h 432"/>
                <a:gd name="T22" fmla="*/ 79 w 590"/>
                <a:gd name="T23" fmla="*/ 6 h 432"/>
                <a:gd name="T24" fmla="*/ 136 w 590"/>
                <a:gd name="T25" fmla="*/ 236 h 432"/>
                <a:gd name="T26" fmla="*/ 162 w 590"/>
                <a:gd name="T27" fmla="*/ 343 h 432"/>
                <a:gd name="T28" fmla="*/ 184 w 590"/>
                <a:gd name="T29" fmla="*/ 252 h 432"/>
                <a:gd name="T30" fmla="*/ 247 w 590"/>
                <a:gd name="T31" fmla="*/ 6 h 432"/>
                <a:gd name="T32" fmla="*/ 254 w 590"/>
                <a:gd name="T33" fmla="*/ 1 h 432"/>
                <a:gd name="T34" fmla="*/ 337 w 590"/>
                <a:gd name="T35" fmla="*/ 1 h 432"/>
                <a:gd name="T36" fmla="*/ 343 w 590"/>
                <a:gd name="T37" fmla="*/ 6 h 432"/>
                <a:gd name="T38" fmla="*/ 406 w 590"/>
                <a:gd name="T39" fmla="*/ 252 h 432"/>
                <a:gd name="T40" fmla="*/ 427 w 590"/>
                <a:gd name="T41" fmla="*/ 344 h 432"/>
                <a:gd name="T42" fmla="*/ 453 w 590"/>
                <a:gd name="T43" fmla="*/ 236 h 432"/>
                <a:gd name="T44" fmla="*/ 512 w 590"/>
                <a:gd name="T45" fmla="*/ 7 h 432"/>
                <a:gd name="T46" fmla="*/ 519 w 590"/>
                <a:gd name="T47" fmla="*/ 1 h 432"/>
                <a:gd name="T48" fmla="*/ 583 w 590"/>
                <a:gd name="T49" fmla="*/ 1 h 432"/>
                <a:gd name="T50" fmla="*/ 588 w 590"/>
                <a:gd name="T51" fmla="*/ 4 h 432"/>
                <a:gd name="T52" fmla="*/ 589 w 590"/>
                <a:gd name="T53" fmla="*/ 10 h 432"/>
                <a:gd name="T54" fmla="*/ 478 w 590"/>
                <a:gd name="T55" fmla="*/ 427 h 432"/>
                <a:gd name="T56" fmla="*/ 471 w 590"/>
                <a:gd name="T57" fmla="*/ 432 h 432"/>
                <a:gd name="T58" fmla="*/ 384 w 590"/>
                <a:gd name="T5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0" h="432">
                  <a:moveTo>
                    <a:pt x="384" y="432"/>
                  </a:moveTo>
                  <a:cubicBezTo>
                    <a:pt x="381" y="432"/>
                    <a:pt x="378" y="430"/>
                    <a:pt x="378" y="426"/>
                  </a:cubicBezTo>
                  <a:cubicBezTo>
                    <a:pt x="295" y="93"/>
                    <a:pt x="295" y="93"/>
                    <a:pt x="295" y="93"/>
                  </a:cubicBezTo>
                  <a:cubicBezTo>
                    <a:pt x="211" y="426"/>
                    <a:pt x="211" y="426"/>
                    <a:pt x="211" y="426"/>
                  </a:cubicBezTo>
                  <a:cubicBezTo>
                    <a:pt x="210" y="429"/>
                    <a:pt x="207" y="431"/>
                    <a:pt x="204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4" y="431"/>
                    <a:pt x="111" y="429"/>
                    <a:pt x="110" y="42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9" y="6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45" y="267"/>
                    <a:pt x="154" y="304"/>
                    <a:pt x="162" y="343"/>
                  </a:cubicBezTo>
                  <a:cubicBezTo>
                    <a:pt x="169" y="313"/>
                    <a:pt x="176" y="282"/>
                    <a:pt x="184" y="252"/>
                  </a:cubicBezTo>
                  <a:cubicBezTo>
                    <a:pt x="247" y="6"/>
                    <a:pt x="247" y="6"/>
                    <a:pt x="247" y="6"/>
                  </a:cubicBezTo>
                  <a:cubicBezTo>
                    <a:pt x="248" y="3"/>
                    <a:pt x="251" y="1"/>
                    <a:pt x="254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40" y="1"/>
                    <a:pt x="343" y="3"/>
                    <a:pt x="343" y="6"/>
                  </a:cubicBezTo>
                  <a:cubicBezTo>
                    <a:pt x="406" y="252"/>
                    <a:pt x="406" y="252"/>
                    <a:pt x="406" y="252"/>
                  </a:cubicBezTo>
                  <a:cubicBezTo>
                    <a:pt x="413" y="281"/>
                    <a:pt x="420" y="311"/>
                    <a:pt x="427" y="344"/>
                  </a:cubicBezTo>
                  <a:cubicBezTo>
                    <a:pt x="435" y="305"/>
                    <a:pt x="445" y="268"/>
                    <a:pt x="453" y="236"/>
                  </a:cubicBezTo>
                  <a:cubicBezTo>
                    <a:pt x="512" y="7"/>
                    <a:pt x="512" y="7"/>
                    <a:pt x="512" y="7"/>
                  </a:cubicBezTo>
                  <a:cubicBezTo>
                    <a:pt x="513" y="4"/>
                    <a:pt x="515" y="1"/>
                    <a:pt x="519" y="1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5" y="1"/>
                    <a:pt x="587" y="2"/>
                    <a:pt x="588" y="4"/>
                  </a:cubicBezTo>
                  <a:cubicBezTo>
                    <a:pt x="590" y="6"/>
                    <a:pt x="590" y="8"/>
                    <a:pt x="589" y="10"/>
                  </a:cubicBezTo>
                  <a:cubicBezTo>
                    <a:pt x="478" y="427"/>
                    <a:pt x="478" y="427"/>
                    <a:pt x="478" y="427"/>
                  </a:cubicBezTo>
                  <a:cubicBezTo>
                    <a:pt x="477" y="430"/>
                    <a:pt x="475" y="432"/>
                    <a:pt x="471" y="432"/>
                  </a:cubicBezTo>
                  <a:lnTo>
                    <a:pt x="384" y="432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2E2CA4-36BB-4DE4-9445-7AEBA9C925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87726" y="2208213"/>
              <a:ext cx="1512888" cy="1595438"/>
            </a:xfrm>
            <a:custGeom>
              <a:avLst/>
              <a:gdLst>
                <a:gd name="T0" fmla="*/ 483 w 565"/>
                <a:gd name="T1" fmla="*/ 595 h 595"/>
                <a:gd name="T2" fmla="*/ 478 w 565"/>
                <a:gd name="T3" fmla="*/ 591 h 595"/>
                <a:gd name="T4" fmla="*/ 400 w 565"/>
                <a:gd name="T5" fmla="*/ 403 h 595"/>
                <a:gd name="T6" fmla="*/ 284 w 565"/>
                <a:gd name="T7" fmla="*/ 423 h 595"/>
                <a:gd name="T8" fmla="*/ 166 w 565"/>
                <a:gd name="T9" fmla="*/ 402 h 595"/>
                <a:gd name="T10" fmla="*/ 87 w 565"/>
                <a:gd name="T11" fmla="*/ 590 h 595"/>
                <a:gd name="T12" fmla="*/ 81 w 565"/>
                <a:gd name="T13" fmla="*/ 594 h 595"/>
                <a:gd name="T14" fmla="*/ 6 w 565"/>
                <a:gd name="T15" fmla="*/ 594 h 595"/>
                <a:gd name="T16" fmla="*/ 1 w 565"/>
                <a:gd name="T17" fmla="*/ 591 h 595"/>
                <a:gd name="T18" fmla="*/ 1 w 565"/>
                <a:gd name="T19" fmla="*/ 586 h 595"/>
                <a:gd name="T20" fmla="*/ 249 w 565"/>
                <a:gd name="T21" fmla="*/ 4 h 595"/>
                <a:gd name="T22" fmla="*/ 255 w 565"/>
                <a:gd name="T23" fmla="*/ 0 h 595"/>
                <a:gd name="T24" fmla="*/ 313 w 565"/>
                <a:gd name="T25" fmla="*/ 0 h 595"/>
                <a:gd name="T26" fmla="*/ 318 w 565"/>
                <a:gd name="T27" fmla="*/ 4 h 595"/>
                <a:gd name="T28" fmla="*/ 565 w 565"/>
                <a:gd name="T29" fmla="*/ 587 h 595"/>
                <a:gd name="T30" fmla="*/ 564 w 565"/>
                <a:gd name="T31" fmla="*/ 592 h 595"/>
                <a:gd name="T32" fmla="*/ 559 w 565"/>
                <a:gd name="T33" fmla="*/ 595 h 595"/>
                <a:gd name="T34" fmla="*/ 483 w 565"/>
                <a:gd name="T35" fmla="*/ 595 h 595"/>
                <a:gd name="T36" fmla="*/ 195 w 565"/>
                <a:gd name="T37" fmla="*/ 335 h 595"/>
                <a:gd name="T38" fmla="*/ 283 w 565"/>
                <a:gd name="T39" fmla="*/ 350 h 595"/>
                <a:gd name="T40" fmla="*/ 372 w 565"/>
                <a:gd name="T41" fmla="*/ 335 h 595"/>
                <a:gd name="T42" fmla="*/ 283 w 565"/>
                <a:gd name="T43" fmla="*/ 121 h 595"/>
                <a:gd name="T44" fmla="*/ 195 w 565"/>
                <a:gd name="T45" fmla="*/ 33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5" h="595">
                  <a:moveTo>
                    <a:pt x="483" y="595"/>
                  </a:moveTo>
                  <a:cubicBezTo>
                    <a:pt x="481" y="595"/>
                    <a:pt x="479" y="594"/>
                    <a:pt x="478" y="591"/>
                  </a:cubicBezTo>
                  <a:cubicBezTo>
                    <a:pt x="400" y="403"/>
                    <a:pt x="400" y="403"/>
                    <a:pt x="400" y="403"/>
                  </a:cubicBezTo>
                  <a:cubicBezTo>
                    <a:pt x="364" y="416"/>
                    <a:pt x="325" y="423"/>
                    <a:pt x="284" y="423"/>
                  </a:cubicBezTo>
                  <a:cubicBezTo>
                    <a:pt x="243" y="423"/>
                    <a:pt x="203" y="416"/>
                    <a:pt x="166" y="402"/>
                  </a:cubicBezTo>
                  <a:cubicBezTo>
                    <a:pt x="87" y="590"/>
                    <a:pt x="87" y="590"/>
                    <a:pt x="87" y="590"/>
                  </a:cubicBezTo>
                  <a:cubicBezTo>
                    <a:pt x="86" y="593"/>
                    <a:pt x="84" y="594"/>
                    <a:pt x="81" y="594"/>
                  </a:cubicBezTo>
                  <a:cubicBezTo>
                    <a:pt x="6" y="594"/>
                    <a:pt x="6" y="594"/>
                    <a:pt x="6" y="594"/>
                  </a:cubicBezTo>
                  <a:cubicBezTo>
                    <a:pt x="4" y="594"/>
                    <a:pt x="2" y="593"/>
                    <a:pt x="1" y="591"/>
                  </a:cubicBezTo>
                  <a:cubicBezTo>
                    <a:pt x="0" y="590"/>
                    <a:pt x="0" y="587"/>
                    <a:pt x="1" y="586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50" y="2"/>
                    <a:pt x="252" y="0"/>
                    <a:pt x="255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5" y="0"/>
                    <a:pt x="317" y="2"/>
                    <a:pt x="318" y="4"/>
                  </a:cubicBezTo>
                  <a:cubicBezTo>
                    <a:pt x="565" y="587"/>
                    <a:pt x="565" y="587"/>
                    <a:pt x="565" y="587"/>
                  </a:cubicBezTo>
                  <a:cubicBezTo>
                    <a:pt x="565" y="589"/>
                    <a:pt x="565" y="591"/>
                    <a:pt x="564" y="592"/>
                  </a:cubicBezTo>
                  <a:cubicBezTo>
                    <a:pt x="563" y="594"/>
                    <a:pt x="561" y="595"/>
                    <a:pt x="559" y="595"/>
                  </a:cubicBezTo>
                  <a:lnTo>
                    <a:pt x="483" y="595"/>
                  </a:lnTo>
                  <a:close/>
                  <a:moveTo>
                    <a:pt x="195" y="335"/>
                  </a:moveTo>
                  <a:cubicBezTo>
                    <a:pt x="222" y="345"/>
                    <a:pt x="252" y="350"/>
                    <a:pt x="283" y="350"/>
                  </a:cubicBezTo>
                  <a:cubicBezTo>
                    <a:pt x="313" y="350"/>
                    <a:pt x="344" y="345"/>
                    <a:pt x="372" y="335"/>
                  </a:cubicBezTo>
                  <a:cubicBezTo>
                    <a:pt x="283" y="121"/>
                    <a:pt x="283" y="121"/>
                    <a:pt x="283" y="121"/>
                  </a:cubicBezTo>
                  <a:lnTo>
                    <a:pt x="195" y="335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34AC3F78-FF46-4E77-B9E9-87D4FAF65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24138" y="0"/>
              <a:ext cx="6943725" cy="6858000"/>
            </a:xfrm>
            <a:custGeom>
              <a:avLst/>
              <a:gdLst>
                <a:gd name="T0" fmla="*/ 1911 w 2593"/>
                <a:gd name="T1" fmla="*/ 0 h 2559"/>
                <a:gd name="T2" fmla="*/ 682 w 2593"/>
                <a:gd name="T3" fmla="*/ 0 h 2559"/>
                <a:gd name="T4" fmla="*/ 0 w 2593"/>
                <a:gd name="T5" fmla="*/ 682 h 2559"/>
                <a:gd name="T6" fmla="*/ 0 w 2593"/>
                <a:gd name="T7" fmla="*/ 1792 h 2559"/>
                <a:gd name="T8" fmla="*/ 682 w 2593"/>
                <a:gd name="T9" fmla="*/ 2474 h 2559"/>
                <a:gd name="T10" fmla="*/ 1245 w 2593"/>
                <a:gd name="T11" fmla="*/ 2474 h 2559"/>
                <a:gd name="T12" fmla="*/ 1252 w 2593"/>
                <a:gd name="T13" fmla="*/ 2481 h 2559"/>
                <a:gd name="T14" fmla="*/ 1252 w 2593"/>
                <a:gd name="T15" fmla="*/ 2553 h 2559"/>
                <a:gd name="T16" fmla="*/ 1258 w 2593"/>
                <a:gd name="T17" fmla="*/ 2559 h 2559"/>
                <a:gd name="T18" fmla="*/ 1310 w 2593"/>
                <a:gd name="T19" fmla="*/ 2559 h 2559"/>
                <a:gd name="T20" fmla="*/ 1313 w 2593"/>
                <a:gd name="T21" fmla="*/ 2559 h 2559"/>
                <a:gd name="T22" fmla="*/ 1388 w 2593"/>
                <a:gd name="T23" fmla="*/ 2559 h 2559"/>
                <a:gd name="T24" fmla="*/ 1395 w 2593"/>
                <a:gd name="T25" fmla="*/ 2553 h 2559"/>
                <a:gd name="T26" fmla="*/ 1395 w 2593"/>
                <a:gd name="T27" fmla="*/ 2481 h 2559"/>
                <a:gd name="T28" fmla="*/ 1401 w 2593"/>
                <a:gd name="T29" fmla="*/ 2474 h 2559"/>
                <a:gd name="T30" fmla="*/ 1911 w 2593"/>
                <a:gd name="T31" fmla="*/ 2474 h 2559"/>
                <a:gd name="T32" fmla="*/ 2593 w 2593"/>
                <a:gd name="T33" fmla="*/ 1792 h 2559"/>
                <a:gd name="T34" fmla="*/ 2593 w 2593"/>
                <a:gd name="T35" fmla="*/ 682 h 2559"/>
                <a:gd name="T36" fmla="*/ 1911 w 2593"/>
                <a:gd name="T37" fmla="*/ 0 h 2559"/>
                <a:gd name="T38" fmla="*/ 1327 w 2593"/>
                <a:gd name="T39" fmla="*/ 2406 h 2559"/>
                <a:gd name="T40" fmla="*/ 1320 w 2593"/>
                <a:gd name="T41" fmla="*/ 2399 h 2559"/>
                <a:gd name="T42" fmla="*/ 1320 w 2593"/>
                <a:gd name="T43" fmla="*/ 2205 h 2559"/>
                <a:gd name="T44" fmla="*/ 1323 w 2593"/>
                <a:gd name="T45" fmla="*/ 2200 h 2559"/>
                <a:gd name="T46" fmla="*/ 1833 w 2593"/>
                <a:gd name="T47" fmla="*/ 1782 h 2559"/>
                <a:gd name="T48" fmla="*/ 1834 w 2593"/>
                <a:gd name="T49" fmla="*/ 1771 h 2559"/>
                <a:gd name="T50" fmla="*/ 1799 w 2593"/>
                <a:gd name="T51" fmla="*/ 1729 h 2559"/>
                <a:gd name="T52" fmla="*/ 1789 w 2593"/>
                <a:gd name="T53" fmla="*/ 1728 h 2559"/>
                <a:gd name="T54" fmla="*/ 1482 w 2593"/>
                <a:gd name="T55" fmla="*/ 1979 h 2559"/>
                <a:gd name="T56" fmla="*/ 1470 w 2593"/>
                <a:gd name="T57" fmla="*/ 1974 h 2559"/>
                <a:gd name="T58" fmla="*/ 1467 w 2593"/>
                <a:gd name="T59" fmla="*/ 1790 h 2559"/>
                <a:gd name="T60" fmla="*/ 1460 w 2593"/>
                <a:gd name="T61" fmla="*/ 1783 h 2559"/>
                <a:gd name="T62" fmla="*/ 1405 w 2593"/>
                <a:gd name="T63" fmla="*/ 1785 h 2559"/>
                <a:gd name="T64" fmla="*/ 1398 w 2593"/>
                <a:gd name="T65" fmla="*/ 1792 h 2559"/>
                <a:gd name="T66" fmla="*/ 1403 w 2593"/>
                <a:gd name="T67" fmla="*/ 2040 h 2559"/>
                <a:gd name="T68" fmla="*/ 1400 w 2593"/>
                <a:gd name="T69" fmla="*/ 2046 h 2559"/>
                <a:gd name="T70" fmla="*/ 1301 w 2593"/>
                <a:gd name="T71" fmla="*/ 2128 h 2559"/>
                <a:gd name="T72" fmla="*/ 1290 w 2593"/>
                <a:gd name="T73" fmla="*/ 2126 h 2559"/>
                <a:gd name="T74" fmla="*/ 1120 w 2593"/>
                <a:gd name="T75" fmla="*/ 1828 h 2559"/>
                <a:gd name="T76" fmla="*/ 1110 w 2593"/>
                <a:gd name="T77" fmla="*/ 1825 h 2559"/>
                <a:gd name="T78" fmla="*/ 1063 w 2593"/>
                <a:gd name="T79" fmla="*/ 1852 h 2559"/>
                <a:gd name="T80" fmla="*/ 1060 w 2593"/>
                <a:gd name="T81" fmla="*/ 1862 h 2559"/>
                <a:gd name="T82" fmla="*/ 1250 w 2593"/>
                <a:gd name="T83" fmla="*/ 2194 h 2559"/>
                <a:gd name="T84" fmla="*/ 1251 w 2593"/>
                <a:gd name="T85" fmla="*/ 2197 h 2559"/>
                <a:gd name="T86" fmla="*/ 1251 w 2593"/>
                <a:gd name="T87" fmla="*/ 2399 h 2559"/>
                <a:gd name="T88" fmla="*/ 1244 w 2593"/>
                <a:gd name="T89" fmla="*/ 2406 h 2559"/>
                <a:gd name="T90" fmla="*/ 1240 w 2593"/>
                <a:gd name="T91" fmla="*/ 2406 h 2559"/>
                <a:gd name="T92" fmla="*/ 682 w 2593"/>
                <a:gd name="T93" fmla="*/ 2406 h 2559"/>
                <a:gd name="T94" fmla="*/ 68 w 2593"/>
                <a:gd name="T95" fmla="*/ 1792 h 2559"/>
                <a:gd name="T96" fmla="*/ 68 w 2593"/>
                <a:gd name="T97" fmla="*/ 682 h 2559"/>
                <a:gd name="T98" fmla="*/ 682 w 2593"/>
                <a:gd name="T99" fmla="*/ 68 h 2559"/>
                <a:gd name="T100" fmla="*/ 1911 w 2593"/>
                <a:gd name="T101" fmla="*/ 68 h 2559"/>
                <a:gd name="T102" fmla="*/ 2525 w 2593"/>
                <a:gd name="T103" fmla="*/ 682 h 2559"/>
                <a:gd name="T104" fmla="*/ 2525 w 2593"/>
                <a:gd name="T105" fmla="*/ 1792 h 2559"/>
                <a:gd name="T106" fmla="*/ 1911 w 2593"/>
                <a:gd name="T107" fmla="*/ 2406 h 2559"/>
                <a:gd name="T108" fmla="*/ 1675 w 2593"/>
                <a:gd name="T109" fmla="*/ 2406 h 2559"/>
                <a:gd name="T110" fmla="*/ 1327 w 2593"/>
                <a:gd name="T111" fmla="*/ 2406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93" h="2559">
                  <a:moveTo>
                    <a:pt x="1911" y="0"/>
                  </a:moveTo>
                  <a:cubicBezTo>
                    <a:pt x="682" y="0"/>
                    <a:pt x="682" y="0"/>
                    <a:pt x="682" y="0"/>
                  </a:cubicBezTo>
                  <a:cubicBezTo>
                    <a:pt x="306" y="0"/>
                    <a:pt x="0" y="305"/>
                    <a:pt x="0" y="682"/>
                  </a:cubicBezTo>
                  <a:cubicBezTo>
                    <a:pt x="0" y="1792"/>
                    <a:pt x="0" y="1792"/>
                    <a:pt x="0" y="1792"/>
                  </a:cubicBezTo>
                  <a:cubicBezTo>
                    <a:pt x="0" y="2169"/>
                    <a:pt x="306" y="2474"/>
                    <a:pt x="682" y="2474"/>
                  </a:cubicBezTo>
                  <a:cubicBezTo>
                    <a:pt x="1245" y="2474"/>
                    <a:pt x="1245" y="2474"/>
                    <a:pt x="1245" y="2474"/>
                  </a:cubicBezTo>
                  <a:cubicBezTo>
                    <a:pt x="1249" y="2474"/>
                    <a:pt x="1252" y="2477"/>
                    <a:pt x="1252" y="2481"/>
                  </a:cubicBezTo>
                  <a:cubicBezTo>
                    <a:pt x="1252" y="2553"/>
                    <a:pt x="1252" y="2553"/>
                    <a:pt x="1252" y="2553"/>
                  </a:cubicBezTo>
                  <a:cubicBezTo>
                    <a:pt x="1252" y="2556"/>
                    <a:pt x="1254" y="2559"/>
                    <a:pt x="1258" y="2559"/>
                  </a:cubicBezTo>
                  <a:cubicBezTo>
                    <a:pt x="1310" y="2559"/>
                    <a:pt x="1310" y="2559"/>
                    <a:pt x="1310" y="2559"/>
                  </a:cubicBezTo>
                  <a:cubicBezTo>
                    <a:pt x="1313" y="2559"/>
                    <a:pt x="1313" y="2559"/>
                    <a:pt x="1313" y="2559"/>
                  </a:cubicBezTo>
                  <a:cubicBezTo>
                    <a:pt x="1388" y="2559"/>
                    <a:pt x="1388" y="2559"/>
                    <a:pt x="1388" y="2559"/>
                  </a:cubicBezTo>
                  <a:cubicBezTo>
                    <a:pt x="1392" y="2559"/>
                    <a:pt x="1395" y="2556"/>
                    <a:pt x="1395" y="2553"/>
                  </a:cubicBezTo>
                  <a:cubicBezTo>
                    <a:pt x="1395" y="2481"/>
                    <a:pt x="1395" y="2481"/>
                    <a:pt x="1395" y="2481"/>
                  </a:cubicBezTo>
                  <a:cubicBezTo>
                    <a:pt x="1395" y="2477"/>
                    <a:pt x="1397" y="2474"/>
                    <a:pt x="1401" y="2474"/>
                  </a:cubicBezTo>
                  <a:cubicBezTo>
                    <a:pt x="1911" y="2474"/>
                    <a:pt x="1911" y="2474"/>
                    <a:pt x="1911" y="2474"/>
                  </a:cubicBezTo>
                  <a:cubicBezTo>
                    <a:pt x="2288" y="2474"/>
                    <a:pt x="2593" y="2169"/>
                    <a:pt x="2593" y="1792"/>
                  </a:cubicBezTo>
                  <a:cubicBezTo>
                    <a:pt x="2593" y="682"/>
                    <a:pt x="2593" y="682"/>
                    <a:pt x="2593" y="682"/>
                  </a:cubicBezTo>
                  <a:cubicBezTo>
                    <a:pt x="2593" y="305"/>
                    <a:pt x="2288" y="0"/>
                    <a:pt x="1911" y="0"/>
                  </a:cubicBezTo>
                  <a:close/>
                  <a:moveTo>
                    <a:pt x="1327" y="2406"/>
                  </a:moveTo>
                  <a:cubicBezTo>
                    <a:pt x="1323" y="2406"/>
                    <a:pt x="1320" y="2403"/>
                    <a:pt x="1320" y="2399"/>
                  </a:cubicBezTo>
                  <a:cubicBezTo>
                    <a:pt x="1320" y="2205"/>
                    <a:pt x="1320" y="2205"/>
                    <a:pt x="1320" y="2205"/>
                  </a:cubicBezTo>
                  <a:cubicBezTo>
                    <a:pt x="1320" y="2203"/>
                    <a:pt x="1321" y="2201"/>
                    <a:pt x="1323" y="2200"/>
                  </a:cubicBezTo>
                  <a:cubicBezTo>
                    <a:pt x="1833" y="1782"/>
                    <a:pt x="1833" y="1782"/>
                    <a:pt x="1833" y="1782"/>
                  </a:cubicBezTo>
                  <a:cubicBezTo>
                    <a:pt x="1836" y="1779"/>
                    <a:pt x="1836" y="1775"/>
                    <a:pt x="1834" y="1771"/>
                  </a:cubicBezTo>
                  <a:cubicBezTo>
                    <a:pt x="1799" y="1729"/>
                    <a:pt x="1799" y="1729"/>
                    <a:pt x="1799" y="1729"/>
                  </a:cubicBezTo>
                  <a:cubicBezTo>
                    <a:pt x="1796" y="1726"/>
                    <a:pt x="1792" y="1726"/>
                    <a:pt x="1789" y="1728"/>
                  </a:cubicBezTo>
                  <a:cubicBezTo>
                    <a:pt x="1482" y="1979"/>
                    <a:pt x="1482" y="1979"/>
                    <a:pt x="1482" y="1979"/>
                  </a:cubicBezTo>
                  <a:cubicBezTo>
                    <a:pt x="1477" y="1983"/>
                    <a:pt x="1470" y="1980"/>
                    <a:pt x="1470" y="1974"/>
                  </a:cubicBezTo>
                  <a:cubicBezTo>
                    <a:pt x="1467" y="1790"/>
                    <a:pt x="1467" y="1790"/>
                    <a:pt x="1467" y="1790"/>
                  </a:cubicBezTo>
                  <a:cubicBezTo>
                    <a:pt x="1467" y="1786"/>
                    <a:pt x="1464" y="1783"/>
                    <a:pt x="1460" y="1783"/>
                  </a:cubicBezTo>
                  <a:cubicBezTo>
                    <a:pt x="1405" y="1785"/>
                    <a:pt x="1405" y="1785"/>
                    <a:pt x="1405" y="1785"/>
                  </a:cubicBezTo>
                  <a:cubicBezTo>
                    <a:pt x="1401" y="1785"/>
                    <a:pt x="1398" y="1788"/>
                    <a:pt x="1398" y="1792"/>
                  </a:cubicBezTo>
                  <a:cubicBezTo>
                    <a:pt x="1403" y="2040"/>
                    <a:pt x="1403" y="2040"/>
                    <a:pt x="1403" y="2040"/>
                  </a:cubicBezTo>
                  <a:cubicBezTo>
                    <a:pt x="1403" y="2043"/>
                    <a:pt x="1402" y="2045"/>
                    <a:pt x="1400" y="2046"/>
                  </a:cubicBezTo>
                  <a:cubicBezTo>
                    <a:pt x="1301" y="2128"/>
                    <a:pt x="1301" y="2128"/>
                    <a:pt x="1301" y="2128"/>
                  </a:cubicBezTo>
                  <a:cubicBezTo>
                    <a:pt x="1298" y="2131"/>
                    <a:pt x="1293" y="2130"/>
                    <a:pt x="1290" y="2126"/>
                  </a:cubicBezTo>
                  <a:cubicBezTo>
                    <a:pt x="1243" y="2044"/>
                    <a:pt x="1167" y="1911"/>
                    <a:pt x="1120" y="1828"/>
                  </a:cubicBezTo>
                  <a:cubicBezTo>
                    <a:pt x="1118" y="1825"/>
                    <a:pt x="1114" y="1823"/>
                    <a:pt x="1110" y="1825"/>
                  </a:cubicBezTo>
                  <a:cubicBezTo>
                    <a:pt x="1063" y="1852"/>
                    <a:pt x="1063" y="1852"/>
                    <a:pt x="1063" y="1852"/>
                  </a:cubicBezTo>
                  <a:cubicBezTo>
                    <a:pt x="1059" y="1854"/>
                    <a:pt x="1058" y="1859"/>
                    <a:pt x="1060" y="1862"/>
                  </a:cubicBezTo>
                  <a:cubicBezTo>
                    <a:pt x="1086" y="1908"/>
                    <a:pt x="1213" y="2131"/>
                    <a:pt x="1250" y="2194"/>
                  </a:cubicBezTo>
                  <a:cubicBezTo>
                    <a:pt x="1251" y="2195"/>
                    <a:pt x="1251" y="2196"/>
                    <a:pt x="1251" y="2197"/>
                  </a:cubicBezTo>
                  <a:cubicBezTo>
                    <a:pt x="1251" y="2399"/>
                    <a:pt x="1251" y="2399"/>
                    <a:pt x="1251" y="2399"/>
                  </a:cubicBezTo>
                  <a:cubicBezTo>
                    <a:pt x="1251" y="2403"/>
                    <a:pt x="1248" y="2406"/>
                    <a:pt x="1244" y="2406"/>
                  </a:cubicBezTo>
                  <a:cubicBezTo>
                    <a:pt x="1240" y="2406"/>
                    <a:pt x="1240" y="2406"/>
                    <a:pt x="1240" y="2406"/>
                  </a:cubicBezTo>
                  <a:cubicBezTo>
                    <a:pt x="682" y="2406"/>
                    <a:pt x="682" y="2406"/>
                    <a:pt x="682" y="2406"/>
                  </a:cubicBezTo>
                  <a:cubicBezTo>
                    <a:pt x="343" y="2406"/>
                    <a:pt x="68" y="2131"/>
                    <a:pt x="68" y="1792"/>
                  </a:cubicBezTo>
                  <a:cubicBezTo>
                    <a:pt x="68" y="682"/>
                    <a:pt x="68" y="682"/>
                    <a:pt x="68" y="682"/>
                  </a:cubicBezTo>
                  <a:cubicBezTo>
                    <a:pt x="68" y="343"/>
                    <a:pt x="343" y="68"/>
                    <a:pt x="682" y="68"/>
                  </a:cubicBezTo>
                  <a:cubicBezTo>
                    <a:pt x="1911" y="68"/>
                    <a:pt x="1911" y="68"/>
                    <a:pt x="1911" y="68"/>
                  </a:cubicBezTo>
                  <a:cubicBezTo>
                    <a:pt x="2250" y="68"/>
                    <a:pt x="2525" y="343"/>
                    <a:pt x="2525" y="682"/>
                  </a:cubicBezTo>
                  <a:cubicBezTo>
                    <a:pt x="2525" y="1792"/>
                    <a:pt x="2525" y="1792"/>
                    <a:pt x="2525" y="1792"/>
                  </a:cubicBezTo>
                  <a:cubicBezTo>
                    <a:pt x="2525" y="2131"/>
                    <a:pt x="2250" y="2406"/>
                    <a:pt x="1911" y="2406"/>
                  </a:cubicBezTo>
                  <a:cubicBezTo>
                    <a:pt x="1675" y="2406"/>
                    <a:pt x="1675" y="2406"/>
                    <a:pt x="1675" y="2406"/>
                  </a:cubicBezTo>
                  <a:lnTo>
                    <a:pt x="1327" y="2406"/>
                  </a:lnTo>
                  <a:close/>
                </a:path>
              </a:pathLst>
            </a:custGeom>
            <a:solidFill>
              <a:srgbClr val="E24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48241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41692D-3133-4B43-A5E5-5AA8CA825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Onderhoudsplan</a:t>
            </a:r>
            <a:r>
              <a:rPr lang="en-US"/>
              <a:t> 69 </a:t>
            </a:r>
            <a:r>
              <a:rPr lang="en-US" err="1"/>
              <a:t>woningen</a:t>
            </a:r>
            <a:r>
              <a:rPr lang="en-US"/>
              <a:t> </a:t>
            </a:r>
          </a:p>
          <a:p>
            <a:r>
              <a:rPr lang="en-US"/>
              <a:t>Grauwe Polder Etten-</a:t>
            </a:r>
            <a:r>
              <a:rPr lang="en-US" err="1"/>
              <a:t>Leur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048DE-D964-428B-9A35-E2178FD55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err="1"/>
              <a:t>Presentatie</a:t>
            </a:r>
            <a:r>
              <a:rPr lang="en-US"/>
              <a:t> </a:t>
            </a:r>
            <a:r>
              <a:rPr lang="en-US" err="1"/>
              <a:t>Meedenkgroep</a:t>
            </a:r>
            <a:r>
              <a:rPr lang="en-US"/>
              <a:t> </a:t>
            </a:r>
            <a:r>
              <a:rPr lang="en-US" err="1"/>
              <a:t>woensdag</a:t>
            </a:r>
            <a:r>
              <a:rPr lang="en-US"/>
              <a:t> 7 </a:t>
            </a:r>
            <a:r>
              <a:rPr lang="en-US" err="1"/>
              <a:t>september</a:t>
            </a:r>
            <a:r>
              <a:rPr lang="en-US"/>
              <a:t> 2022 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3315139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068B4A2-6247-CEAC-F5A6-936BD406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663" y="1284892"/>
            <a:ext cx="10421558" cy="639442"/>
          </a:xfrm>
        </p:spPr>
        <p:txBody>
          <a:bodyPr lIns="91440" tIns="45720" rIns="91440" bIns="45720" anchor="t"/>
          <a:lstStyle/>
          <a:p>
            <a:pPr lvl="1"/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bewoners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gaven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onderstaande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 tips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ter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verbetering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wooncomfort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GB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 txBox="1">
            <a:spLocks/>
          </p:cNvSpPr>
          <p:nvPr/>
        </p:nvSpPr>
        <p:spPr>
          <a:xfrm>
            <a:off x="2666999" y="399068"/>
            <a:ext cx="8305800" cy="576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728662" y="1924333"/>
            <a:ext cx="10901086" cy="4955203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1">
                    <a:lumMod val="50000"/>
                  </a:schemeClr>
                </a:solidFill>
              </a:rPr>
              <a:t>Ventilatie</a:t>
            </a:r>
            <a:endParaRPr lang="nl-NL" sz="1400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Tocht verminderen (4x)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Betere ventilatie in badkamer (2x)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Dakraam op de bovenste verdieping voor ventilatie (3x)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Betere ventilatie in keuken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Ventilatieroosters (inbraakveilig) bij ramen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Airco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1">
                    <a:lumMod val="50000"/>
                  </a:schemeClr>
                </a:solidFill>
              </a:rPr>
              <a:t>Algemeen</a:t>
            </a:r>
            <a:endParaRPr lang="nl-NL" sz="1400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Keuken vernieuwen / moderniseren (2x)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Badkamer vernieuwen / moderniseren (2x)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Beglazing vernieuwen HR++ (3x)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Kozijnen / deuren vernieuwen (2x)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Parkeergelegenheid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Meer onderhoud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Duurzame materialen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Energie (zonnepanelen/warmtepomp)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Ik heb comfort genoeg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0" lvl="2">
              <a:spcBef>
                <a:spcPts val="1200"/>
              </a:spcBef>
              <a:buClr>
                <a:srgbClr val="E04929"/>
              </a:buClr>
            </a:pPr>
            <a:r>
              <a:rPr lang="nl-NL" sz="1400" b="1">
                <a:solidFill>
                  <a:schemeClr val="accent1">
                    <a:lumMod val="50000"/>
                  </a:schemeClr>
                </a:solidFill>
              </a:rPr>
              <a:t>Isolatie</a:t>
            </a:r>
            <a:endParaRPr lang="nl-NL" sz="1400" b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Warmte/koude isolatie: </a:t>
            </a:r>
            <a:br>
              <a:rPr lang="nl-NL" sz="1400" b="1">
                <a:solidFill>
                  <a:schemeClr val="accent3"/>
                </a:solidFill>
              </a:rPr>
            </a:br>
            <a:r>
              <a:rPr lang="nl-NL" sz="1400" b="1">
                <a:solidFill>
                  <a:schemeClr val="accent3"/>
                </a:solidFill>
              </a:rPr>
              <a:t>zomer te warm / winter te koud (7x)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Isoleren van de buitenmuren (3x)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Isoleren van dak (3x)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Geluidsisolatie (2x)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400" b="1">
                <a:solidFill>
                  <a:schemeClr val="accent3"/>
                </a:solidFill>
              </a:rPr>
              <a:t>Vloer en spouwmuur isolatie (1x)</a:t>
            </a:r>
            <a:endParaRPr lang="nl-NL" sz="14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endParaRPr lang="nl-NL" sz="1400" b="1">
              <a:solidFill>
                <a:schemeClr val="accent3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79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585495" y="1073806"/>
            <a:ext cx="9302463" cy="5131685"/>
          </a:xfrm>
        </p:spPr>
        <p:txBody>
          <a:bodyPr lIns="91440" tIns="45720" rIns="91440" bIns="45720" anchor="t"/>
          <a:lstStyle/>
          <a:p>
            <a:r>
              <a:rPr lang="en-US" sz="2400" err="1">
                <a:solidFill>
                  <a:schemeClr val="accent1">
                    <a:lumMod val="50000"/>
                  </a:schemeClr>
                </a:solidFill>
              </a:rPr>
              <a:t>Uitgangspunten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50000"/>
                  </a:schemeClr>
                </a:solidFill>
              </a:rPr>
              <a:t>voor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50000"/>
                  </a:schemeClr>
                </a:solidFill>
              </a:rPr>
              <a:t>onderhoudsplan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err="1">
                <a:solidFill>
                  <a:schemeClr val="accent1">
                    <a:lumMod val="50000"/>
                  </a:schemeClr>
                </a:solidFill>
              </a:rPr>
              <a:t>aan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400" err="1">
                <a:solidFill>
                  <a:schemeClr val="accent1">
                    <a:lumMod val="50000"/>
                  </a:schemeClr>
                </a:solidFill>
              </a:rPr>
              <a:t>huizen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          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/>
              <a:t>Noodzakelijk onderhoud</a:t>
            </a:r>
            <a:br>
              <a:rPr lang="nl-NL" sz="2000"/>
            </a:br>
            <a:r>
              <a:rPr lang="nl-NL" sz="2000"/>
              <a:t>zoals: kozijnen, daken, voegwerk en </a:t>
            </a:r>
            <a:r>
              <a:rPr lang="nl-NL" sz="2000" err="1"/>
              <a:t>CV-ketels</a:t>
            </a:r>
            <a:r>
              <a:rPr lang="nl-NL" sz="2000"/>
              <a:t> indien nodig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/>
              <a:t>Duurzaam maken</a:t>
            </a:r>
            <a:br>
              <a:rPr lang="nl-NL" sz="2000"/>
            </a:br>
            <a:r>
              <a:rPr lang="nl-NL" sz="2000"/>
              <a:t>zoals: na-isolatie gevels, HR++ glas, dakisolatie en mechanische ventilatie. Gemiddeld van label CD -&gt; gemiddeld 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/>
              <a:t>Asbesthoudende ventilatiekanalen (opbouw) zoveel mogelijk saneren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Renovatie keuken, toilet, badkamer (als het nodig is)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Mogelijkheid om elektrisch te gaan koken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/>
              <a:t>Levensduurverlenging van 30 jaar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l-NL" sz="2000"/>
              <a:t>Bestaande plattegrondindelingen worden gehandhaafd</a:t>
            </a:r>
          </a:p>
          <a:p>
            <a:endParaRPr lang="nl-NL" sz="2000"/>
          </a:p>
          <a:p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FCF06B-35D0-6626-5116-B73895CE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500" y="4492591"/>
            <a:ext cx="1940744" cy="17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1315785-B52A-DC1A-C5E2-8414F5F82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Aanvullende bijzonderheden:</a:t>
            </a:r>
          </a:p>
          <a:p>
            <a:endParaRPr lang="nl-NL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Onderzoek plaatsen zonnepanelen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Verbeteren veiligheid/uitstraling van entree/trappenhuis</a:t>
            </a:r>
            <a:endParaRPr lang="nl-NL" sz="20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Onderzoek gebruik (privé/collectief) en onderhoud achtertuinen</a:t>
            </a:r>
            <a:endParaRPr lang="nl-NL" sz="20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/>
              <a:t>Waar nodig plaatsen we rookmelders</a:t>
            </a:r>
            <a:br>
              <a:rPr lang="nl-NL" sz="2000"/>
            </a:br>
            <a:br>
              <a:rPr lang="nl-NL" sz="2000"/>
            </a:br>
            <a:endParaRPr lang="nl-NL" sz="2000">
              <a:cs typeface="Arial"/>
            </a:endParaRPr>
          </a:p>
          <a:p>
            <a:endParaRPr lang="nl-NL" sz="2000">
              <a:cs typeface="Arial"/>
            </a:endParaRPr>
          </a:p>
          <a:p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CD5410-E76E-4758-D75C-3FFA7FA6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37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Uitleg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Meedenkgroep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(MDG)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/>
              <a:t>Verbinding leggen met andere bewoners uit het complex </a:t>
            </a:r>
            <a:endParaRPr lang="nl-NL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/>
              <a:t>Vanuit eigen ervaring en als klankbord vanuit de andere bewoners meedenken over het plan</a:t>
            </a:r>
            <a:endParaRPr lang="nl-NL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Gezamenlijk</a:t>
            </a:r>
            <a:r>
              <a:rPr lang="en-US" sz="2000"/>
              <a:t> met Alwel </a:t>
            </a:r>
            <a:r>
              <a:rPr lang="en-US" sz="2000" err="1"/>
              <a:t>opstellen</a:t>
            </a:r>
            <a:r>
              <a:rPr lang="en-US" sz="2000"/>
              <a:t> van </a:t>
            </a:r>
            <a:r>
              <a:rPr lang="en-US" sz="2000" err="1"/>
              <a:t>een</a:t>
            </a:r>
            <a:r>
              <a:rPr lang="en-US" sz="2000"/>
              <a:t> </a:t>
            </a:r>
            <a:r>
              <a:rPr lang="en-US" sz="2000" err="1"/>
              <a:t>sociaal</a:t>
            </a:r>
            <a:r>
              <a:rPr lang="en-US" sz="2000"/>
              <a:t> plan</a:t>
            </a:r>
            <a:endParaRPr lang="en-US" sz="20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Bewonersbijeenkomsten</a:t>
            </a:r>
            <a:r>
              <a:rPr lang="en-US" sz="2000"/>
              <a:t> </a:t>
            </a:r>
            <a:r>
              <a:rPr lang="en-US" sz="2000" err="1"/>
              <a:t>organiseren</a:t>
            </a:r>
            <a:endParaRPr lang="en-US" sz="2000">
              <a:cs typeface="Arial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/>
              <a:t>Deelname</a:t>
            </a:r>
            <a:r>
              <a:rPr lang="en-US" sz="2000"/>
              <a:t> HBV - 2 </a:t>
            </a:r>
            <a:r>
              <a:rPr lang="en-US" sz="2000" err="1"/>
              <a:t>personen</a:t>
            </a:r>
            <a:endParaRPr lang="nl-NL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cs typeface="Arial"/>
              </a:rPr>
              <a:t>Indien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gewenst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kan</a:t>
            </a:r>
            <a:r>
              <a:rPr lang="en-US" sz="2000">
                <a:cs typeface="Arial"/>
              </a:rPr>
              <a:t> MDG </a:t>
            </a:r>
            <a:r>
              <a:rPr lang="en-US" sz="2000" err="1">
                <a:cs typeface="Arial"/>
              </a:rPr>
              <a:t>externe</a:t>
            </a:r>
            <a:r>
              <a:rPr lang="en-US" sz="2000">
                <a:cs typeface="Arial"/>
              </a:rPr>
              <a:t> </a:t>
            </a:r>
            <a:r>
              <a:rPr lang="en-US" sz="2000" err="1">
                <a:cs typeface="Arial"/>
              </a:rPr>
              <a:t>ondersteuning</a:t>
            </a:r>
            <a:r>
              <a:rPr lang="en-US" sz="2000">
                <a:cs typeface="Arial"/>
              </a:rPr>
              <a:t> </a:t>
            </a:r>
            <a:r>
              <a:rPr lang="en-US" sz="2000" err="1">
                <a:cs typeface="Arial"/>
              </a:rPr>
              <a:t>inzetten</a:t>
            </a:r>
            <a:endParaRPr lang="en-US" sz="2000">
              <a:cs typeface="Arial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Verwachting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overleg</a:t>
            </a:r>
            <a:r>
              <a:rPr lang="en-US" sz="2000">
                <a:ea typeface="+mn-lt"/>
                <a:cs typeface="+mn-lt"/>
              </a:rPr>
              <a:t> circa 1x per 6 </a:t>
            </a:r>
            <a:r>
              <a:rPr lang="en-US" sz="2000" err="1">
                <a:ea typeface="+mn-lt"/>
                <a:cs typeface="+mn-lt"/>
              </a:rPr>
              <a:t>weken</a:t>
            </a:r>
            <a:endParaRPr lang="nl-NL" sz="2000" b="0"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>
              <a:cs typeface="Arial"/>
            </a:endParaRPr>
          </a:p>
          <a:p>
            <a:pPr marL="457200" indent="-457200">
              <a:buChar char="•"/>
            </a:pPr>
            <a:endParaRPr lang="nl-NL" sz="2000">
              <a:cs typeface="Arial"/>
            </a:endParaRPr>
          </a:p>
          <a:p>
            <a:endParaRPr lang="nl-NL">
              <a:cs typeface="Arial" panose="020B060402020202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60AF0A-9C89-E1C8-1124-A8D11D07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066" y="382859"/>
            <a:ext cx="2658418" cy="25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11E24C-082C-7FA0-83DE-8F4B5F70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514475" y="1650855"/>
            <a:ext cx="10385788" cy="4857750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Planning (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onder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voorbehoud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457200" indent="-457200">
              <a:buAutoNum type="arabicPlain" startAt="2022"/>
            </a:pPr>
            <a:r>
              <a:rPr lang="nl-NL" sz="2000"/>
              <a:t>     September	Eerste bijeenkomst Meedenkgroep</a:t>
            </a:r>
            <a:br>
              <a:rPr lang="nl-NL" sz="2000"/>
            </a:br>
            <a:r>
              <a:rPr lang="nl-NL" sz="2000"/>
              <a:t>			Huisbezoeken (50%)</a:t>
            </a:r>
            <a:br>
              <a:rPr lang="nl-NL" sz="2000"/>
            </a:br>
            <a:r>
              <a:rPr lang="nl-NL" sz="2000"/>
              <a:t>			Verder onderzoek en uitwerking plan </a:t>
            </a:r>
            <a:br>
              <a:rPr lang="nl-NL" sz="2000"/>
            </a:br>
            <a:br>
              <a:rPr lang="nl-NL" sz="2000"/>
            </a:br>
            <a:r>
              <a:rPr lang="nl-NL" sz="2000"/>
              <a:t>  	Sept/okt 	Maatregelen beschermde diersoorten</a:t>
            </a:r>
          </a:p>
          <a:p>
            <a:r>
              <a:rPr lang="nl-NL" sz="2000"/>
              <a:t>	November	Voorbereiden proefwoning</a:t>
            </a:r>
            <a:br>
              <a:rPr lang="nl-NL" sz="2000"/>
            </a:br>
            <a:r>
              <a:rPr lang="nl-NL" sz="2000"/>
              <a:t>			Investeringsvoorstel</a:t>
            </a:r>
          </a:p>
          <a:p>
            <a:r>
              <a:rPr lang="nl-NL" sz="2000">
                <a:solidFill>
                  <a:srgbClr val="00B050"/>
                </a:solidFill>
              </a:rPr>
              <a:t>	</a:t>
            </a:r>
            <a:r>
              <a:rPr lang="nl-NL" sz="2000"/>
              <a:t>December 	Proefwoning wordt modelwoning</a:t>
            </a:r>
            <a:br>
              <a:rPr lang="nl-NL" sz="2000"/>
            </a:br>
            <a:r>
              <a:rPr lang="nl-NL" sz="2000"/>
              <a:t>			Sociaal plan</a:t>
            </a:r>
          </a:p>
          <a:p>
            <a:r>
              <a:rPr lang="nl-NL" sz="2000"/>
              <a:t>2023    	Januari		Bezoeken modelwoning</a:t>
            </a:r>
            <a:br>
              <a:rPr lang="nl-NL" sz="2000"/>
            </a:br>
            <a:r>
              <a:rPr lang="nl-NL" sz="2000"/>
              <a:t>			Draagvlak ophalen</a:t>
            </a:r>
          </a:p>
          <a:p>
            <a:r>
              <a:rPr lang="nl-NL" sz="2000"/>
              <a:t>	Juni		</a:t>
            </a:r>
            <a:r>
              <a:rPr lang="en-US" sz="2000" err="1"/>
              <a:t>Verwachte</a:t>
            </a:r>
            <a:r>
              <a:rPr lang="en-US" sz="2000"/>
              <a:t> start uitvoering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4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E2BFC-0ACE-443B-A3AA-938F521EF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Bedankt voor uw aandacht.</a:t>
            </a:r>
          </a:p>
          <a:p>
            <a:r>
              <a:rPr lang="nl-NL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09980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FD911F-7356-D0F4-A9E8-830D01CF9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>
                <a:solidFill>
                  <a:schemeClr val="accent1">
                    <a:lumMod val="50000"/>
                  </a:schemeClr>
                </a:solidFill>
              </a:rPr>
              <a:t>	Onderhoudsplan Grauwe Polder </a:t>
            </a:r>
          </a:p>
          <a:p>
            <a:r>
              <a:rPr lang="nl-NL" sz="2000">
                <a:solidFill>
                  <a:schemeClr val="accent1">
                    <a:lumMod val="50000"/>
                  </a:schemeClr>
                </a:solidFill>
              </a:rPr>
              <a:t>		Cellostraat – Klaroenring – </a:t>
            </a:r>
            <a:r>
              <a:rPr lang="nl-NL" sz="2000" err="1">
                <a:solidFill>
                  <a:schemeClr val="accent1">
                    <a:lumMod val="50000"/>
                  </a:schemeClr>
                </a:solidFill>
              </a:rPr>
              <a:t>Orgelhof</a:t>
            </a:r>
            <a:r>
              <a:rPr lang="nl-NL" sz="200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nl-NL" sz="1800">
                <a:solidFill>
                  <a:schemeClr val="accent1">
                    <a:lumMod val="50000"/>
                  </a:schemeClr>
                </a:solidFill>
              </a:rPr>
              <a:t>	3 complexen, 69 boven-/benedenwoningen, bouwjaar 1980		</a:t>
            </a:r>
          </a:p>
          <a:p>
            <a:endParaRPr lang="nl-NL"/>
          </a:p>
          <a:p>
            <a:endParaRPr lang="en-US"/>
          </a:p>
        </p:txBody>
      </p:sp>
      <p:pic>
        <p:nvPicPr>
          <p:cNvPr id="6" name="Afbeelding 5" descr="Afbeelding met gras, buiten, lucht, huis&#10;&#10;Automatisch gegenereerde beschrijving">
            <a:extLst>
              <a:ext uri="{FF2B5EF4-FFF2-40B4-BE49-F238E27FC236}">
                <a16:creationId xmlns:a16="http://schemas.microsoft.com/office/drawing/2014/main" id="{4E9B7201-AA1A-0910-5169-783E97DD0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227011"/>
            <a:ext cx="5759450" cy="328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0AD23F-6542-4C08-1F28-E3D2E5C9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0D77154-6601-0842-26A2-EC18B9DB8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Overzichtskaart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complexen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/>
          </a:p>
          <a:p>
            <a:endParaRPr lang="en-US" sz="1600">
              <a:solidFill>
                <a:schemeClr val="tx1"/>
              </a:solidFill>
              <a:cs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CDBA81-CCBE-FA2F-18F4-984C7091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450" y="2306233"/>
            <a:ext cx="5837753" cy="41356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38EF906-4FC9-D1AE-1224-6F9BEBED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Agenda</a:t>
            </a:r>
          </a:p>
          <a:p>
            <a:endParaRPr lang="nl-NL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err="1"/>
              <a:t>Kennismaking</a:t>
            </a:r>
            <a:endParaRPr lang="en-US" sz="2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err="1"/>
              <a:t>Woonervaringsonderzoek</a:t>
            </a:r>
            <a:r>
              <a:rPr lang="en-US" sz="2600"/>
              <a:t> </a:t>
            </a:r>
            <a:endParaRPr lang="en-US" sz="26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err="1"/>
              <a:t>Uitgangspunten</a:t>
            </a:r>
            <a:r>
              <a:rPr lang="en-US" sz="2600"/>
              <a:t> </a:t>
            </a:r>
            <a:r>
              <a:rPr lang="en-US" sz="2600" err="1"/>
              <a:t>onderhoudsplan</a:t>
            </a:r>
            <a:r>
              <a:rPr lang="en-US" sz="2600"/>
              <a:t> </a:t>
            </a:r>
            <a:endParaRPr lang="en-US" sz="26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err="1"/>
              <a:t>Uitleg</a:t>
            </a:r>
            <a:r>
              <a:rPr lang="en-US" sz="2600"/>
              <a:t> </a:t>
            </a:r>
            <a:r>
              <a:rPr lang="en-US" sz="2600" err="1"/>
              <a:t>meedenkgroep</a:t>
            </a:r>
            <a:endParaRPr lang="en-US" sz="2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Planning (</a:t>
            </a:r>
            <a:r>
              <a:rPr lang="en-US" sz="2600" err="1"/>
              <a:t>onder</a:t>
            </a:r>
            <a:r>
              <a:rPr lang="en-US" sz="2600"/>
              <a:t> </a:t>
            </a:r>
            <a:r>
              <a:rPr lang="en-US" sz="2600" err="1"/>
              <a:t>voorbehoud</a:t>
            </a:r>
            <a:r>
              <a:rPr lang="en-US" sz="2600"/>
              <a:t>)</a:t>
            </a:r>
            <a:endParaRPr lang="en-US" sz="26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err="1"/>
              <a:t>Vragen</a:t>
            </a:r>
            <a:endParaRPr lang="en-US" sz="2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17729A-2DE2-E043-AA55-4BB9897D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Kennismaking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endParaRPr lang="nl-NL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err="1"/>
              <a:t>Voorstellen</a:t>
            </a:r>
            <a:endParaRPr lang="en-US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>
                    <a:lumMod val="50000"/>
                  </a:schemeClr>
                </a:solidFill>
              </a:rPr>
              <a:t>Alwel</a:t>
            </a:r>
            <a:endParaRPr lang="en-US" sz="2000" err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>
                    <a:lumMod val="50000"/>
                  </a:schemeClr>
                </a:solidFill>
              </a:rPr>
              <a:t>Zwaluwe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 Bouw</a:t>
            </a:r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>
                    <a:lumMod val="50000"/>
                  </a:schemeClr>
                </a:solidFill>
              </a:rPr>
              <a:t>HuurdersBelangenVereniging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 Etten-Leur (HBV)</a:t>
            </a:r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accent1">
                    <a:lumMod val="50000"/>
                  </a:schemeClr>
                </a:solidFill>
              </a:rPr>
              <a:t>Bewoners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sz="2000" err="1">
                <a:solidFill>
                  <a:schemeClr val="accent1">
                    <a:lumMod val="50000"/>
                  </a:schemeClr>
                </a:solidFill>
              </a:rPr>
              <a:t>Meedenkgroep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 (MDG)</a:t>
            </a:r>
            <a:endParaRPr lang="nl-NL" sz="200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BB0060F4-4C18-8DBA-F07A-5C4117266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42" y="398166"/>
            <a:ext cx="3942077" cy="638516"/>
          </a:xfrm>
          <a:prstGeom prst="rect">
            <a:avLst/>
          </a:prstGeom>
        </p:spPr>
      </p:pic>
      <p:pic>
        <p:nvPicPr>
          <p:cNvPr id="1034" name="Picture 10" descr="HuurdersBelangen Vereniging Etten-Leur">
            <a:extLst>
              <a:ext uri="{FF2B5EF4-FFF2-40B4-BE49-F238E27FC236}">
                <a16:creationId xmlns:a16="http://schemas.microsoft.com/office/drawing/2014/main" id="{F029E5BE-1692-1605-A8ED-80A8D514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47" y="285750"/>
            <a:ext cx="1915596" cy="8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D0B175-79C4-D5C4-C849-0F8AB524C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CF39A4A-2070-40C6-32DA-D52E9DF50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err="1">
                <a:solidFill>
                  <a:schemeClr val="accent1">
                    <a:lumMod val="50000"/>
                  </a:schemeClr>
                </a:solidFill>
              </a:rPr>
              <a:t>Woonervaringsonderzoek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D1E9C5E-21B8-9494-7241-E64837A4E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18" y="2942029"/>
            <a:ext cx="4038600" cy="2696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6F70269-DA22-587F-E3B6-2EB8AD68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275" y="3915052"/>
            <a:ext cx="1519893" cy="21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2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900" y="975330"/>
            <a:ext cx="8305800" cy="5382608"/>
          </a:xfrm>
        </p:spPr>
        <p:txBody>
          <a:bodyPr lIns="91440" tIns="45720" rIns="91440" bIns="45720" anchor="t"/>
          <a:lstStyle/>
          <a:p>
            <a:endParaRPr lang="en-GB"/>
          </a:p>
          <a:p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Onderzoeksgegevens</a:t>
            </a:r>
            <a:endParaRPr lang="en-GB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marL="0" lvl="2" indent="0">
              <a:buNone/>
            </a:pPr>
            <a:endParaRPr lang="en-GB"/>
          </a:p>
          <a:p>
            <a:pPr lvl="2"/>
            <a:r>
              <a:rPr lang="en-GB" sz="2000" b="1" err="1">
                <a:solidFill>
                  <a:schemeClr val="accent3"/>
                </a:solidFill>
              </a:rPr>
              <a:t>Onderzoeksgroep</a:t>
            </a:r>
            <a:r>
              <a:rPr lang="en-GB" sz="2000" b="1">
                <a:solidFill>
                  <a:schemeClr val="accent3"/>
                </a:solidFill>
              </a:rPr>
              <a:t>: 69 </a:t>
            </a:r>
            <a:r>
              <a:rPr lang="en-GB" sz="2000" b="1" err="1">
                <a:solidFill>
                  <a:schemeClr val="accent3"/>
                </a:solidFill>
              </a:rPr>
              <a:t>huurders</a:t>
            </a:r>
            <a:r>
              <a:rPr lang="en-GB" sz="2000" b="1">
                <a:solidFill>
                  <a:schemeClr val="accent3"/>
                </a:solidFill>
              </a:rPr>
              <a:t> van Grauwe Polder, Etten-Leur</a:t>
            </a:r>
            <a:endParaRPr lang="en-GB" sz="2000" b="1">
              <a:solidFill>
                <a:schemeClr val="accent3"/>
              </a:solidFill>
              <a:cs typeface="Arial"/>
            </a:endParaRPr>
          </a:p>
          <a:p>
            <a:pPr lvl="2"/>
            <a:r>
              <a:rPr lang="en-GB" sz="2000" b="1" err="1">
                <a:solidFill>
                  <a:schemeClr val="accent3"/>
                </a:solidFill>
              </a:rPr>
              <a:t>Respons</a:t>
            </a:r>
            <a:r>
              <a:rPr lang="en-GB" sz="2000" b="1">
                <a:solidFill>
                  <a:schemeClr val="accent3"/>
                </a:solidFill>
              </a:rPr>
              <a:t>: 29 </a:t>
            </a:r>
            <a:r>
              <a:rPr lang="en-GB" sz="2000" b="1" err="1">
                <a:solidFill>
                  <a:schemeClr val="accent3"/>
                </a:solidFill>
              </a:rPr>
              <a:t>huurders</a:t>
            </a:r>
            <a:r>
              <a:rPr lang="en-GB" sz="2000" b="1">
                <a:solidFill>
                  <a:schemeClr val="accent3"/>
                </a:solidFill>
              </a:rPr>
              <a:t> (= 42 %)</a:t>
            </a:r>
            <a:endParaRPr lang="en-GB" sz="2000" b="1">
              <a:solidFill>
                <a:schemeClr val="accent3"/>
              </a:solidFill>
              <a:cs typeface="Arial"/>
            </a:endParaRPr>
          </a:p>
          <a:p>
            <a:pPr lvl="2"/>
            <a:r>
              <a:rPr lang="en-GB" sz="2000" b="1" err="1">
                <a:solidFill>
                  <a:schemeClr val="accent3"/>
                </a:solidFill>
              </a:rPr>
              <a:t>Looptijd</a:t>
            </a:r>
            <a:r>
              <a:rPr lang="en-GB" sz="2000" b="1">
                <a:solidFill>
                  <a:schemeClr val="accent3"/>
                </a:solidFill>
              </a:rPr>
              <a:t> </a:t>
            </a:r>
            <a:r>
              <a:rPr lang="en-GB" sz="2000" b="1" err="1">
                <a:solidFill>
                  <a:schemeClr val="accent3"/>
                </a:solidFill>
              </a:rPr>
              <a:t>onderzoek</a:t>
            </a:r>
            <a:r>
              <a:rPr lang="en-GB" sz="2000" b="1">
                <a:solidFill>
                  <a:schemeClr val="accent3"/>
                </a:solidFill>
              </a:rPr>
              <a:t>: 24 </a:t>
            </a:r>
            <a:r>
              <a:rPr lang="en-GB" sz="2000" b="1" err="1">
                <a:solidFill>
                  <a:schemeClr val="accent3"/>
                </a:solidFill>
              </a:rPr>
              <a:t>juni</a:t>
            </a:r>
            <a:r>
              <a:rPr lang="en-GB" sz="2000" b="1">
                <a:solidFill>
                  <a:schemeClr val="accent3"/>
                </a:solidFill>
              </a:rPr>
              <a:t> – 10 </a:t>
            </a:r>
            <a:r>
              <a:rPr lang="en-GB" sz="2000" b="1" err="1">
                <a:solidFill>
                  <a:schemeClr val="accent3"/>
                </a:solidFill>
              </a:rPr>
              <a:t>juli</a:t>
            </a:r>
            <a:r>
              <a:rPr lang="en-GB" sz="2000" b="1">
                <a:solidFill>
                  <a:schemeClr val="accent3"/>
                </a:solidFill>
              </a:rPr>
              <a:t> 2022</a:t>
            </a:r>
            <a:endParaRPr lang="en-GB" sz="2000" b="1">
              <a:solidFill>
                <a:schemeClr val="accent3"/>
              </a:solidFill>
              <a:cs typeface="Arial"/>
            </a:endParaRPr>
          </a:p>
          <a:p>
            <a:pPr lvl="2"/>
            <a:r>
              <a:rPr lang="en-GB" sz="2000" b="1" err="1">
                <a:solidFill>
                  <a:schemeClr val="accent3"/>
                </a:solidFill>
              </a:rPr>
              <a:t>Huurders</a:t>
            </a:r>
            <a:r>
              <a:rPr lang="en-GB" sz="2000" b="1">
                <a:solidFill>
                  <a:schemeClr val="accent3"/>
                </a:solidFill>
              </a:rPr>
              <a:t> </a:t>
            </a:r>
            <a:r>
              <a:rPr lang="en-GB" sz="2000" b="1" err="1">
                <a:solidFill>
                  <a:schemeClr val="accent3"/>
                </a:solidFill>
              </a:rPr>
              <a:t>kregen</a:t>
            </a:r>
            <a:r>
              <a:rPr lang="en-GB" sz="2000" b="1">
                <a:solidFill>
                  <a:schemeClr val="accent3"/>
                </a:solidFill>
              </a:rPr>
              <a:t> via e-mail of brief </a:t>
            </a:r>
            <a:r>
              <a:rPr lang="en-GB" sz="2000" b="1" err="1">
                <a:solidFill>
                  <a:schemeClr val="accent3"/>
                </a:solidFill>
              </a:rPr>
              <a:t>een</a:t>
            </a:r>
            <a:r>
              <a:rPr lang="en-GB" sz="2000" b="1">
                <a:solidFill>
                  <a:schemeClr val="accent3"/>
                </a:solidFill>
              </a:rPr>
              <a:t> </a:t>
            </a:r>
            <a:r>
              <a:rPr lang="en-GB" sz="2000" b="1" err="1">
                <a:solidFill>
                  <a:schemeClr val="accent3"/>
                </a:solidFill>
              </a:rPr>
              <a:t>uitnodiging</a:t>
            </a:r>
            <a:r>
              <a:rPr lang="en-GB" sz="2000" b="1">
                <a:solidFill>
                  <a:schemeClr val="accent3"/>
                </a:solidFill>
              </a:rPr>
              <a:t> :</a:t>
            </a:r>
            <a:endParaRPr lang="en-GB" sz="2000" b="1">
              <a:solidFill>
                <a:schemeClr val="accent3"/>
              </a:solidFill>
              <a:cs typeface="Arial"/>
            </a:endParaRPr>
          </a:p>
          <a:p>
            <a:pPr marL="622300" lvl="2" indent="-260350"/>
            <a:r>
              <a:rPr lang="en-GB" sz="2000" b="1">
                <a:solidFill>
                  <a:schemeClr val="accent3"/>
                </a:solidFill>
              </a:rPr>
              <a:t>15 </a:t>
            </a:r>
            <a:r>
              <a:rPr lang="en-GB" sz="2000" b="1" err="1">
                <a:solidFill>
                  <a:schemeClr val="accent3"/>
                </a:solidFill>
              </a:rPr>
              <a:t>huurders</a:t>
            </a:r>
            <a:r>
              <a:rPr lang="en-GB" sz="2000" b="1">
                <a:solidFill>
                  <a:schemeClr val="accent3"/>
                </a:solidFill>
              </a:rPr>
              <a:t>: </a:t>
            </a:r>
            <a:r>
              <a:rPr lang="en-GB" sz="2000" b="1" u="sng" err="1">
                <a:solidFill>
                  <a:schemeClr val="accent3"/>
                </a:solidFill>
              </a:rPr>
              <a:t>digitaal</a:t>
            </a:r>
            <a:r>
              <a:rPr lang="en-GB" sz="2000" b="1">
                <a:solidFill>
                  <a:schemeClr val="accent3"/>
                </a:solidFill>
              </a:rPr>
              <a:t> </a:t>
            </a:r>
            <a:r>
              <a:rPr lang="en-GB" sz="2000" b="1" err="1">
                <a:solidFill>
                  <a:schemeClr val="accent3"/>
                </a:solidFill>
              </a:rPr>
              <a:t>ingevuld</a:t>
            </a:r>
            <a:endParaRPr lang="en-GB" sz="2000" b="1">
              <a:solidFill>
                <a:schemeClr val="accent3"/>
              </a:solidFill>
              <a:cs typeface="Arial"/>
            </a:endParaRPr>
          </a:p>
          <a:p>
            <a:pPr marL="622300" lvl="2" indent="-260350"/>
            <a:r>
              <a:rPr lang="en-GB" sz="2000" b="1">
                <a:solidFill>
                  <a:schemeClr val="accent3"/>
                </a:solidFill>
              </a:rPr>
              <a:t>14 </a:t>
            </a:r>
            <a:r>
              <a:rPr lang="en-GB" sz="2000" b="1" err="1">
                <a:solidFill>
                  <a:schemeClr val="accent3"/>
                </a:solidFill>
              </a:rPr>
              <a:t>huurders</a:t>
            </a:r>
            <a:r>
              <a:rPr lang="en-GB" sz="2000" b="1">
                <a:solidFill>
                  <a:schemeClr val="accent3"/>
                </a:solidFill>
              </a:rPr>
              <a:t>: </a:t>
            </a:r>
            <a:r>
              <a:rPr lang="en-GB" sz="2000" b="1" u="sng">
                <a:solidFill>
                  <a:schemeClr val="accent3"/>
                </a:solidFill>
              </a:rPr>
              <a:t>op papier</a:t>
            </a:r>
            <a:r>
              <a:rPr lang="en-GB" sz="2000" b="1">
                <a:solidFill>
                  <a:schemeClr val="accent3"/>
                </a:solidFill>
              </a:rPr>
              <a:t> </a:t>
            </a:r>
            <a:r>
              <a:rPr lang="en-GB" sz="2000" b="1" err="1">
                <a:solidFill>
                  <a:schemeClr val="accent3"/>
                </a:solidFill>
              </a:rPr>
              <a:t>ingevuld</a:t>
            </a:r>
            <a:endParaRPr lang="en-GB" sz="2000" b="1">
              <a:solidFill>
                <a:schemeClr val="accent3"/>
              </a:solidFill>
              <a:cs typeface="Arial"/>
            </a:endParaRPr>
          </a:p>
          <a:p>
            <a:pPr marL="185420" lvl="2" indent="-185420">
              <a:buNone/>
            </a:pPr>
            <a:r>
              <a:rPr lang="en-GB" sz="2000" b="1">
                <a:solidFill>
                  <a:schemeClr val="accent3"/>
                </a:solidFill>
              </a:rPr>
              <a:t>   </a:t>
            </a:r>
            <a:endParaRPr lang="en-GB" sz="2000" b="1">
              <a:solidFill>
                <a:schemeClr val="accent3"/>
              </a:solidFill>
              <a:cs typeface="Arial" panose="020B060402020202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3912E-1DF0-FDAE-5629-7FFF416D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9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 txBox="1">
            <a:spLocks/>
          </p:cNvSpPr>
          <p:nvPr/>
        </p:nvSpPr>
        <p:spPr>
          <a:xfrm>
            <a:off x="2666999" y="399068"/>
            <a:ext cx="8305800" cy="576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Type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woningen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59592" y="1414955"/>
            <a:ext cx="1080997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2000" b="1">
                <a:solidFill>
                  <a:schemeClr val="accent3"/>
                </a:solidFill>
              </a:rPr>
              <a:t>In de wijk zijn er vier verschillende type woningen. Vanuit iedere groep hebben er ongeveer evenveel respondenten aan de vragenlijst deelgenomen.</a:t>
            </a:r>
            <a:endParaRPr lang="nl-NL" sz="2000" b="1">
              <a:solidFill>
                <a:schemeClr val="accent3"/>
              </a:solidFill>
              <a:cs typeface="Arial"/>
            </a:endParaRP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E33402DA-CEF4-4F51-B374-92E99921B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605829"/>
              </p:ext>
            </p:extLst>
          </p:nvPr>
        </p:nvGraphicFramePr>
        <p:xfrm>
          <a:off x="559591" y="2115070"/>
          <a:ext cx="7651347" cy="434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1BF249FE-A2A5-E59E-49AB-776CDA5B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9391-DEF6-4963-9BFA-D6F792F4E9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221" y="1209478"/>
            <a:ext cx="10421558" cy="639442"/>
          </a:xfrm>
        </p:spPr>
        <p:txBody>
          <a:bodyPr lIns="91440" tIns="45720" rIns="91440" bIns="45720" anchor="t"/>
          <a:lstStyle/>
          <a:p>
            <a:pPr lvl="1"/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bewoners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gaven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onderstaande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 tips om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energie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err="1">
                <a:solidFill>
                  <a:schemeClr val="accent1">
                    <a:lumMod val="50000"/>
                  </a:schemeClr>
                </a:solidFill>
              </a:rPr>
              <a:t>besparen</a:t>
            </a:r>
            <a:r>
              <a:rPr lang="en-GB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GB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pPr lvl="1"/>
            <a:endParaRPr lang="en-GB" sz="180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sz="1800"/>
          </a:p>
          <a:p>
            <a:pPr lvl="1"/>
            <a:endParaRPr lang="en-GB" sz="1800"/>
          </a:p>
          <a:p>
            <a:pPr lvl="2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728662" y="1924334"/>
            <a:ext cx="10244137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Beter isoleren (11x) 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Beglazing vernieuwen voor dubbel glas of HR++ (5x)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Tocht aanpakken bij ramen en kozijnen (4x)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Zonnepanelen (3x)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Zuinige </a:t>
            </a:r>
            <a:r>
              <a:rPr lang="nl-NL" sz="1600" b="1" err="1">
                <a:solidFill>
                  <a:schemeClr val="accent3"/>
                </a:solidFill>
              </a:rPr>
              <a:t>CV-ketel</a:t>
            </a:r>
            <a:r>
              <a:rPr lang="nl-NL" sz="1600" b="1">
                <a:solidFill>
                  <a:schemeClr val="accent3"/>
                </a:solidFill>
              </a:rPr>
              <a:t> of warmtepomp (2x)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Kunststof kozijnen / (deur)kozijnen verbeteren (2x)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Beter zelf kunnen ventileren (2x)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Weet ik niet (2x)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Tochtstrip bij de voordeur (2x)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Folie achter de verwarming (1x)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Elektrisch koken (1x)</a:t>
            </a:r>
            <a:endParaRPr lang="nl-NL" sz="1600" b="1">
              <a:solidFill>
                <a:schemeClr val="accent3"/>
              </a:solidFill>
              <a:cs typeface="Arial"/>
            </a:endParaRPr>
          </a:p>
          <a:p>
            <a:pPr marL="180975" lvl="2" indent="-180975">
              <a:spcBef>
                <a:spcPts val="1200"/>
              </a:spcBef>
              <a:buClr>
                <a:srgbClr val="E04929"/>
              </a:buClr>
              <a:buFont typeface="Arial" panose="020B0604020202020204" pitchFamily="34" charset="0"/>
              <a:buChar char="•"/>
            </a:pPr>
            <a:r>
              <a:rPr lang="nl-NL" sz="1600" b="1">
                <a:solidFill>
                  <a:schemeClr val="accent3"/>
                </a:solidFill>
              </a:rPr>
              <a:t>Mijn huis is energiezuinig (1x)</a:t>
            </a:r>
            <a:endParaRPr lang="nl-NL" sz="1600" b="1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3DF2764-2FCD-12C9-575D-FC5C94048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043" y="4260062"/>
            <a:ext cx="2059619" cy="18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44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lwel 2018">
      <a:dk1>
        <a:sysClr val="windowText" lastClr="000000"/>
      </a:dk1>
      <a:lt1>
        <a:sysClr val="window" lastClr="FFFFFF"/>
      </a:lt1>
      <a:dk2>
        <a:srgbClr val="BADAC2"/>
      </a:dk2>
      <a:lt2>
        <a:srgbClr val="ADDAE7"/>
      </a:lt2>
      <a:accent1>
        <a:srgbClr val="009CB1"/>
      </a:accent1>
      <a:accent2>
        <a:srgbClr val="E04929"/>
      </a:accent2>
      <a:accent3>
        <a:srgbClr val="9D1E25"/>
      </a:accent3>
      <a:accent4>
        <a:srgbClr val="F4EAC9"/>
      </a:accent4>
      <a:accent5>
        <a:srgbClr val="7F7F7F"/>
      </a:accent5>
      <a:accent6>
        <a:srgbClr val="9D1E25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4efbde2910957349cf0e255a0297c9 [Read-Only]" id="{13B3B4FD-0167-4E6B-B5DE-3AADDB76680F}" vid="{BBDA5219-BD08-446A-87FF-77D8A5F914F7}"/>
    </a:ext>
  </a:extLst>
</a:theme>
</file>

<file path=ppt/theme/theme2.xml><?xml version="1.0" encoding="utf-8"?>
<a:theme xmlns:a="http://schemas.openxmlformats.org/drawingml/2006/main" name="Kantoorthema">
  <a:themeElements>
    <a:clrScheme name="Alwel 2018">
      <a:dk1>
        <a:sysClr val="windowText" lastClr="000000"/>
      </a:dk1>
      <a:lt1>
        <a:sysClr val="window" lastClr="FFFFFF"/>
      </a:lt1>
      <a:dk2>
        <a:srgbClr val="BADAC2"/>
      </a:dk2>
      <a:lt2>
        <a:srgbClr val="ADDAE7"/>
      </a:lt2>
      <a:accent1>
        <a:srgbClr val="009CB1"/>
      </a:accent1>
      <a:accent2>
        <a:srgbClr val="E04929"/>
      </a:accent2>
      <a:accent3>
        <a:srgbClr val="9D1E25"/>
      </a:accent3>
      <a:accent4>
        <a:srgbClr val="F4EAC9"/>
      </a:accent4>
      <a:accent5>
        <a:srgbClr val="7F7F7F"/>
      </a:accent5>
      <a:accent6>
        <a:srgbClr val="9D1E25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482C5C5-36FE-4D24-A73E-AD8692269897}" vid="{17E15EF1-58E2-4ED7-8C8A-A084B95095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933E2589EE84C9984645B199E8666" ma:contentTypeVersion="16" ma:contentTypeDescription="Create a new document." ma:contentTypeScope="" ma:versionID="4e309f9d6280c1cc70c10641ea3f6058">
  <xsd:schema xmlns:xsd="http://www.w3.org/2001/XMLSchema" xmlns:xs="http://www.w3.org/2001/XMLSchema" xmlns:p="http://schemas.microsoft.com/office/2006/metadata/properties" xmlns:ns2="4bac9efd-6c7a-478b-a968-017035762326" xmlns:ns3="d86c7005-5c77-43f8-8c3a-427c224f9531" targetNamespace="http://schemas.microsoft.com/office/2006/metadata/properties" ma:root="true" ma:fieldsID="7247d9f8ba76a6d1a3a9debff4a02d34" ns2:_="" ns3:_="">
    <xsd:import namespace="4bac9efd-6c7a-478b-a968-017035762326"/>
    <xsd:import namespace="d86c7005-5c77-43f8-8c3a-427c224f95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c9efd-6c7a-478b-a968-017035762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ade71c9-7272-494a-a306-95915b4e9d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c7005-5c77-43f8-8c3a-427c224f953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50f7efb-c61a-4a59-aeb8-ac98ac107da9}" ma:internalName="TaxCatchAll" ma:showField="CatchAllData" ma:web="d86c7005-5c77-43f8-8c3a-427c224f95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c9efd-6c7a-478b-a968-017035762326">
      <Terms xmlns="http://schemas.microsoft.com/office/infopath/2007/PartnerControls"/>
    </lcf76f155ced4ddcb4097134ff3c332f>
    <TaxCatchAll xmlns="d86c7005-5c77-43f8-8c3a-427c224f9531" xsi:nil="true"/>
  </documentManagement>
</p:properties>
</file>

<file path=customXml/itemProps1.xml><?xml version="1.0" encoding="utf-8"?>
<ds:datastoreItem xmlns:ds="http://schemas.openxmlformats.org/officeDocument/2006/customXml" ds:itemID="{CAB81E80-7274-4282-A3ED-BD744B14D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307ECD-8B22-4800-A381-0751F2B1F4AA}">
  <ds:schemaRefs>
    <ds:schemaRef ds:uri="4bac9efd-6c7a-478b-a968-017035762326"/>
    <ds:schemaRef ds:uri="d86c7005-5c77-43f8-8c3a-427c224f95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D24A4E-A32C-4627-B75C-97256F709D1F}">
  <ds:schemaRefs>
    <ds:schemaRef ds:uri="4bac9efd-6c7a-478b-a968-017035762326"/>
    <ds:schemaRef ds:uri="d86c7005-5c77-43f8-8c3a-427c224f95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Powerpointsjabloon-Alwel-DEF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Kantoorthema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Brink, Tanja ten</dc:creator>
  <cp:revision>1</cp:revision>
  <cp:lastPrinted>2022-09-06T12:17:30Z</cp:lastPrinted>
  <dcterms:created xsi:type="dcterms:W3CDTF">2018-05-23T06:12:13Z</dcterms:created>
  <dcterms:modified xsi:type="dcterms:W3CDTF">2022-09-07T15:00:18Z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0x010100D66933E2589EE84C9984645B199E8666</vt:lpwstr>
  </property>
  <property fmtid="{D5CDD505-2E9C-101B-9397-08002B2CF9AE}" pid="3" name="MediaServiceImageTags">
    <vt:lpwstr/>
  </property>
</Properties>
</file>