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</p:sldMasterIdLst>
  <p:notesMasterIdLst>
    <p:notesMasterId r:id="rId24"/>
  </p:notesMasterIdLst>
  <p:sldIdLst>
    <p:sldId id="256" r:id="rId6"/>
    <p:sldId id="350" r:id="rId7"/>
    <p:sldId id="304" r:id="rId8"/>
    <p:sldId id="329" r:id="rId9"/>
    <p:sldId id="347" r:id="rId10"/>
    <p:sldId id="322" r:id="rId11"/>
    <p:sldId id="341" r:id="rId12"/>
    <p:sldId id="342" r:id="rId13"/>
    <p:sldId id="335" r:id="rId14"/>
    <p:sldId id="292" r:id="rId15"/>
    <p:sldId id="343" r:id="rId16"/>
    <p:sldId id="323" r:id="rId17"/>
    <p:sldId id="337" r:id="rId18"/>
    <p:sldId id="311" r:id="rId19"/>
    <p:sldId id="339" r:id="rId20"/>
    <p:sldId id="349" r:id="rId21"/>
    <p:sldId id="344" r:id="rId22"/>
    <p:sldId id="260" r:id="rId23"/>
  </p:sldIdLst>
  <p:sldSz cx="12192000" cy="6858000"/>
  <p:notesSz cx="6669088" cy="97536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0AA73B-A40E-54F3-985B-BF7542D8B590}" name="Jakko van Aken" initials="JvA" userId="S::j.vanaken@alwel.nl::5a999252-f436-4021-ab0f-71dac9ba4b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pstraten, Jose" initials="D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E25"/>
    <a:srgbClr val="E04929"/>
    <a:srgbClr val="AB2128"/>
    <a:srgbClr val="A5C8B2"/>
    <a:srgbClr val="01AEBC"/>
    <a:srgbClr val="019F91"/>
    <a:srgbClr val="E35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09E99-FDA5-4010-81E4-A213AB6B89E8}" v="34" dt="2023-10-04T15:33:01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eurs" userId="8473595e-f611-4dc7-83bb-0509653587b2" providerId="ADAL" clId="{EA155E54-A266-4C0B-BE7F-2C47D2E36AA8}"/>
    <pc:docChg chg="modShowInfo">
      <pc:chgData name="Claudia Meurs" userId="8473595e-f611-4dc7-83bb-0509653587b2" providerId="ADAL" clId="{EA155E54-A266-4C0B-BE7F-2C47D2E36AA8}" dt="2023-09-11T16:51:53.944" v="2" actId="2744"/>
      <pc:docMkLst>
        <pc:docMk/>
      </pc:docMkLst>
    </pc:docChg>
  </pc:docChgLst>
  <pc:docChgLst>
    <pc:chgData name="Claudia Meurs" userId="8473595e-f611-4dc7-83bb-0509653587b2" providerId="ADAL" clId="{DDB59BDF-D171-4D1C-8403-87DE1C053234}"/>
    <pc:docChg chg="addSld delSld modSld">
      <pc:chgData name="Claudia Meurs" userId="8473595e-f611-4dc7-83bb-0509653587b2" providerId="ADAL" clId="{DDB59BDF-D171-4D1C-8403-87DE1C053234}" dt="2023-09-12T12:56:43.160" v="1553" actId="20577"/>
      <pc:docMkLst>
        <pc:docMk/>
      </pc:docMkLst>
      <pc:sldChg chg="modSp modAnim">
        <pc:chgData name="Claudia Meurs" userId="8473595e-f611-4dc7-83bb-0509653587b2" providerId="ADAL" clId="{DDB59BDF-D171-4D1C-8403-87DE1C053234}" dt="2023-09-12T12:48:34.262" v="268" actId="207"/>
        <pc:sldMkLst>
          <pc:docMk/>
          <pc:sldMk cId="3911910163" sldId="304"/>
        </pc:sldMkLst>
        <pc:spChg chg="mod">
          <ac:chgData name="Claudia Meurs" userId="8473595e-f611-4dc7-83bb-0509653587b2" providerId="ADAL" clId="{DDB59BDF-D171-4D1C-8403-87DE1C053234}" dt="2023-09-12T12:48:34.262" v="268" actId="207"/>
          <ac:spMkLst>
            <pc:docMk/>
            <pc:sldMk cId="3911910163" sldId="304"/>
            <ac:spMk id="2" creationId="{00000000-0000-0000-0000-000000000000}"/>
          </ac:spMkLst>
        </pc:spChg>
      </pc:sldChg>
      <pc:sldChg chg="modSp modAnim">
        <pc:chgData name="Claudia Meurs" userId="8473595e-f611-4dc7-83bb-0509653587b2" providerId="ADAL" clId="{DDB59BDF-D171-4D1C-8403-87DE1C053234}" dt="2023-09-12T12:56:12.726" v="1441" actId="20577"/>
        <pc:sldMkLst>
          <pc:docMk/>
          <pc:sldMk cId="3272042471" sldId="344"/>
        </pc:sldMkLst>
        <pc:spChg chg="mod">
          <ac:chgData name="Claudia Meurs" userId="8473595e-f611-4dc7-83bb-0509653587b2" providerId="ADAL" clId="{DDB59BDF-D171-4D1C-8403-87DE1C053234}" dt="2023-09-12T12:56:12.726" v="1441" actId="20577"/>
          <ac:spMkLst>
            <pc:docMk/>
            <pc:sldMk cId="3272042471" sldId="344"/>
            <ac:spMk id="2" creationId="{00000000-0000-0000-0000-000000000000}"/>
          </ac:spMkLst>
        </pc:spChg>
      </pc:sldChg>
      <pc:sldChg chg="modSp add modAnim">
        <pc:chgData name="Claudia Meurs" userId="8473595e-f611-4dc7-83bb-0509653587b2" providerId="ADAL" clId="{DDB59BDF-D171-4D1C-8403-87DE1C053234}" dt="2023-09-12T12:56:43.160" v="1553" actId="20577"/>
        <pc:sldMkLst>
          <pc:docMk/>
          <pc:sldMk cId="2314595972" sldId="349"/>
        </pc:sldMkLst>
        <pc:spChg chg="mod">
          <ac:chgData name="Claudia Meurs" userId="8473595e-f611-4dc7-83bb-0509653587b2" providerId="ADAL" clId="{DDB59BDF-D171-4D1C-8403-87DE1C053234}" dt="2023-09-12T12:56:43.160" v="1553" actId="20577"/>
          <ac:spMkLst>
            <pc:docMk/>
            <pc:sldMk cId="2314595972" sldId="349"/>
            <ac:spMk id="2" creationId="{00000000-0000-0000-0000-000000000000}"/>
          </ac:spMkLst>
        </pc:spChg>
      </pc:sldChg>
      <pc:sldChg chg="del">
        <pc:chgData name="Claudia Meurs" userId="8473595e-f611-4dc7-83bb-0509653587b2" providerId="ADAL" clId="{DDB59BDF-D171-4D1C-8403-87DE1C053234}" dt="2023-09-12T12:46:38.100" v="0" actId="47"/>
        <pc:sldMkLst>
          <pc:docMk/>
          <pc:sldMk cId="3776777392" sldId="349"/>
        </pc:sldMkLst>
      </pc:sldChg>
    </pc:docChg>
  </pc:docChgLst>
  <pc:docChgLst>
    <pc:chgData name="Claudia Meurs" userId="8473595e-f611-4dc7-83bb-0509653587b2" providerId="ADAL" clId="{33318C6D-2704-4A0C-983D-761FE08359A2}"/>
    <pc:docChg chg="addSld modSld">
      <pc:chgData name="Claudia Meurs" userId="8473595e-f611-4dc7-83bb-0509653587b2" providerId="ADAL" clId="{33318C6D-2704-4A0C-983D-761FE08359A2}" dt="2023-09-26T07:27:28.218" v="348" actId="20577"/>
      <pc:docMkLst>
        <pc:docMk/>
      </pc:docMkLst>
      <pc:sldChg chg="modSp modAnim">
        <pc:chgData name="Claudia Meurs" userId="8473595e-f611-4dc7-83bb-0509653587b2" providerId="ADAL" clId="{33318C6D-2704-4A0C-983D-761FE08359A2}" dt="2023-09-26T07:27:28.218" v="348" actId="20577"/>
        <pc:sldMkLst>
          <pc:docMk/>
          <pc:sldMk cId="1244869869" sldId="295"/>
        </pc:sldMkLst>
        <pc:spChg chg="mod">
          <ac:chgData name="Claudia Meurs" userId="8473595e-f611-4dc7-83bb-0509653587b2" providerId="ADAL" clId="{33318C6D-2704-4A0C-983D-761FE08359A2}" dt="2023-09-26T07:27:28.218" v="348" actId="20577"/>
          <ac:spMkLst>
            <pc:docMk/>
            <pc:sldMk cId="1244869869" sldId="295"/>
            <ac:spMk id="2" creationId="{00000000-0000-0000-0000-000000000000}"/>
          </ac:spMkLst>
        </pc:spChg>
      </pc:sldChg>
      <pc:sldChg chg="modSp modAnim">
        <pc:chgData name="Claudia Meurs" userId="8473595e-f611-4dc7-83bb-0509653587b2" providerId="ADAL" clId="{33318C6D-2704-4A0C-983D-761FE08359A2}" dt="2023-09-26T07:20:43.568" v="16" actId="20577"/>
        <pc:sldMkLst>
          <pc:docMk/>
          <pc:sldMk cId="3911910163" sldId="304"/>
        </pc:sldMkLst>
        <pc:spChg chg="mod">
          <ac:chgData name="Claudia Meurs" userId="8473595e-f611-4dc7-83bb-0509653587b2" providerId="ADAL" clId="{33318C6D-2704-4A0C-983D-761FE08359A2}" dt="2023-09-26T07:20:43.568" v="16" actId="20577"/>
          <ac:spMkLst>
            <pc:docMk/>
            <pc:sldMk cId="3911910163" sldId="304"/>
            <ac:spMk id="2" creationId="{00000000-0000-0000-0000-000000000000}"/>
          </ac:spMkLst>
        </pc:spChg>
      </pc:sldChg>
      <pc:sldChg chg="modSp">
        <pc:chgData name="Claudia Meurs" userId="8473595e-f611-4dc7-83bb-0509653587b2" providerId="ADAL" clId="{33318C6D-2704-4A0C-983D-761FE08359A2}" dt="2023-09-26T07:22:12.858" v="51" actId="20577"/>
        <pc:sldMkLst>
          <pc:docMk/>
          <pc:sldMk cId="1665028862" sldId="311"/>
        </pc:sldMkLst>
        <pc:spChg chg="mod">
          <ac:chgData name="Claudia Meurs" userId="8473595e-f611-4dc7-83bb-0509653587b2" providerId="ADAL" clId="{33318C6D-2704-4A0C-983D-761FE08359A2}" dt="2023-09-26T07:22:12.858" v="51" actId="20577"/>
          <ac:spMkLst>
            <pc:docMk/>
            <pc:sldMk cId="1665028862" sldId="311"/>
            <ac:spMk id="2" creationId="{00000000-0000-0000-0000-000000000000}"/>
          </ac:spMkLst>
        </pc:spChg>
      </pc:sldChg>
      <pc:sldChg chg="modSp mod">
        <pc:chgData name="Claudia Meurs" userId="8473595e-f611-4dc7-83bb-0509653587b2" providerId="ADAL" clId="{33318C6D-2704-4A0C-983D-761FE08359A2}" dt="2023-09-26T07:21:10.376" v="17" actId="14100"/>
        <pc:sldMkLst>
          <pc:docMk/>
          <pc:sldMk cId="2281904724" sldId="329"/>
        </pc:sldMkLst>
        <pc:spChg chg="mod">
          <ac:chgData name="Claudia Meurs" userId="8473595e-f611-4dc7-83bb-0509653587b2" providerId="ADAL" clId="{33318C6D-2704-4A0C-983D-761FE08359A2}" dt="2023-09-26T07:21:10.376" v="17" actId="14100"/>
          <ac:spMkLst>
            <pc:docMk/>
            <pc:sldMk cId="2281904724" sldId="329"/>
            <ac:spMk id="2" creationId="{00000000-0000-0000-0000-000000000000}"/>
          </ac:spMkLst>
        </pc:spChg>
      </pc:sldChg>
      <pc:sldChg chg="modSp modAnim">
        <pc:chgData name="Claudia Meurs" userId="8473595e-f611-4dc7-83bb-0509653587b2" providerId="ADAL" clId="{33318C6D-2704-4A0C-983D-761FE08359A2}" dt="2023-09-26T07:24:22.964" v="269" actId="6549"/>
        <pc:sldMkLst>
          <pc:docMk/>
          <pc:sldMk cId="1879416263" sldId="339"/>
        </pc:sldMkLst>
        <pc:spChg chg="mod">
          <ac:chgData name="Claudia Meurs" userId="8473595e-f611-4dc7-83bb-0509653587b2" providerId="ADAL" clId="{33318C6D-2704-4A0C-983D-761FE08359A2}" dt="2023-09-26T07:24:22.964" v="269" actId="6549"/>
          <ac:spMkLst>
            <pc:docMk/>
            <pc:sldMk cId="1879416263" sldId="339"/>
            <ac:spMk id="2" creationId="{00000000-0000-0000-0000-000000000000}"/>
          </ac:spMkLst>
        </pc:spChg>
      </pc:sldChg>
      <pc:sldChg chg="modSp">
        <pc:chgData name="Claudia Meurs" userId="8473595e-f611-4dc7-83bb-0509653587b2" providerId="ADAL" clId="{33318C6D-2704-4A0C-983D-761FE08359A2}" dt="2023-09-26T07:24:59.857" v="299" actId="6549"/>
        <pc:sldMkLst>
          <pc:docMk/>
          <pc:sldMk cId="2314595972" sldId="349"/>
        </pc:sldMkLst>
        <pc:spChg chg="mod">
          <ac:chgData name="Claudia Meurs" userId="8473595e-f611-4dc7-83bb-0509653587b2" providerId="ADAL" clId="{33318C6D-2704-4A0C-983D-761FE08359A2}" dt="2023-09-26T07:24:59.857" v="299" actId="6549"/>
          <ac:spMkLst>
            <pc:docMk/>
            <pc:sldMk cId="2314595972" sldId="349"/>
            <ac:spMk id="2" creationId="{00000000-0000-0000-0000-000000000000}"/>
          </ac:spMkLst>
        </pc:spChg>
      </pc:sldChg>
      <pc:sldChg chg="add">
        <pc:chgData name="Claudia Meurs" userId="8473595e-f611-4dc7-83bb-0509653587b2" providerId="ADAL" clId="{33318C6D-2704-4A0C-983D-761FE08359A2}" dt="2023-09-26T07:27:00.245" v="300" actId="2890"/>
        <pc:sldMkLst>
          <pc:docMk/>
          <pc:sldMk cId="572168182" sldId="350"/>
        </pc:sldMkLst>
      </pc:sldChg>
    </pc:docChg>
  </pc:docChgLst>
  <pc:docChgLst>
    <pc:chgData name="Claudia Meurs" userId="8473595e-f611-4dc7-83bb-0509653587b2" providerId="ADAL" clId="{BE909E99-FDA5-4010-81E4-A213AB6B89E8}"/>
    <pc:docChg chg="delSld modSld">
      <pc:chgData name="Claudia Meurs" userId="8473595e-f611-4dc7-83bb-0509653587b2" providerId="ADAL" clId="{BE909E99-FDA5-4010-81E4-A213AB6B89E8}" dt="2023-10-04T15:33:57.461" v="45" actId="20577"/>
      <pc:docMkLst>
        <pc:docMk/>
      </pc:docMkLst>
      <pc:sldChg chg="modSp mod">
        <pc:chgData name="Claudia Meurs" userId="8473595e-f611-4dc7-83bb-0509653587b2" providerId="ADAL" clId="{BE909E99-FDA5-4010-81E4-A213AB6B89E8}" dt="2023-10-04T15:33:57.461" v="45" actId="20577"/>
        <pc:sldMkLst>
          <pc:docMk/>
          <pc:sldMk cId="1099809207" sldId="260"/>
        </pc:sldMkLst>
        <pc:spChg chg="mod">
          <ac:chgData name="Claudia Meurs" userId="8473595e-f611-4dc7-83bb-0509653587b2" providerId="ADAL" clId="{BE909E99-FDA5-4010-81E4-A213AB6B89E8}" dt="2023-10-04T15:33:57.461" v="45" actId="20577"/>
          <ac:spMkLst>
            <pc:docMk/>
            <pc:sldMk cId="1099809207" sldId="260"/>
            <ac:spMk id="5" creationId="{F46E2BFC-0ACE-443B-A3AA-938F521EFFEF}"/>
          </ac:spMkLst>
        </pc:spChg>
      </pc:sldChg>
      <pc:sldChg chg="del">
        <pc:chgData name="Claudia Meurs" userId="8473595e-f611-4dc7-83bb-0509653587b2" providerId="ADAL" clId="{BE909E99-FDA5-4010-81E4-A213AB6B89E8}" dt="2023-10-04T15:33:44.651" v="34" actId="2696"/>
        <pc:sldMkLst>
          <pc:docMk/>
          <pc:sldMk cId="2046082902" sldId="348"/>
        </pc:sldMkLst>
      </pc:sldChg>
      <pc:sldChg chg="modSp modAnim">
        <pc:chgData name="Claudia Meurs" userId="8473595e-f611-4dc7-83bb-0509653587b2" providerId="ADAL" clId="{BE909E99-FDA5-4010-81E4-A213AB6B89E8}" dt="2023-10-04T15:33:01.378" v="33" actId="20577"/>
        <pc:sldMkLst>
          <pc:docMk/>
          <pc:sldMk cId="572168182" sldId="350"/>
        </pc:sldMkLst>
        <pc:spChg chg="mod">
          <ac:chgData name="Claudia Meurs" userId="8473595e-f611-4dc7-83bb-0509653587b2" providerId="ADAL" clId="{BE909E99-FDA5-4010-81E4-A213AB6B89E8}" dt="2023-10-04T15:33:01.378" v="33" actId="20577"/>
          <ac:spMkLst>
            <pc:docMk/>
            <pc:sldMk cId="572168182" sldId="350"/>
            <ac:spMk id="2" creationId="{00000000-0000-0000-0000-000000000000}"/>
          </ac:spMkLst>
        </pc:spChg>
      </pc:sldChg>
    </pc:docChg>
  </pc:docChgLst>
  <pc:docChgLst>
    <pc:chgData name="Claudia Meurs" userId="8473595e-f611-4dc7-83bb-0509653587b2" providerId="ADAL" clId="{2432C6CF-697E-4B4F-A0A0-7E0DF2CE2618}"/>
    <pc:docChg chg="delSld modSld modNotesMaster">
      <pc:chgData name="Claudia Meurs" userId="8473595e-f611-4dc7-83bb-0509653587b2" providerId="ADAL" clId="{2432C6CF-697E-4B4F-A0A0-7E0DF2CE2618}" dt="2023-10-03T12:49:58.936" v="178" actId="20577"/>
      <pc:docMkLst>
        <pc:docMk/>
      </pc:docMkLst>
      <pc:sldChg chg="modSp del modAnim">
        <pc:chgData name="Claudia Meurs" userId="8473595e-f611-4dc7-83bb-0509653587b2" providerId="ADAL" clId="{2432C6CF-697E-4B4F-A0A0-7E0DF2CE2618}" dt="2023-10-03T12:44:08.241" v="28" actId="2696"/>
        <pc:sldMkLst>
          <pc:docMk/>
          <pc:sldMk cId="1244869869" sldId="295"/>
        </pc:sldMkLst>
        <pc:spChg chg="mod">
          <ac:chgData name="Claudia Meurs" userId="8473595e-f611-4dc7-83bb-0509653587b2" providerId="ADAL" clId="{2432C6CF-697E-4B4F-A0A0-7E0DF2CE2618}" dt="2023-10-03T08:47:33.347" v="20" actId="20577"/>
          <ac:spMkLst>
            <pc:docMk/>
            <pc:sldMk cId="1244869869" sldId="295"/>
            <ac:spMk id="2" creationId="{00000000-0000-0000-0000-000000000000}"/>
          </ac:spMkLst>
        </pc:spChg>
      </pc:sldChg>
      <pc:sldChg chg="modSp modAnim">
        <pc:chgData name="Claudia Meurs" userId="8473595e-f611-4dc7-83bb-0509653587b2" providerId="ADAL" clId="{2432C6CF-697E-4B4F-A0A0-7E0DF2CE2618}" dt="2023-10-03T12:49:58.936" v="178" actId="20577"/>
        <pc:sldMkLst>
          <pc:docMk/>
          <pc:sldMk cId="3911910163" sldId="304"/>
        </pc:sldMkLst>
        <pc:spChg chg="mod">
          <ac:chgData name="Claudia Meurs" userId="8473595e-f611-4dc7-83bb-0509653587b2" providerId="ADAL" clId="{2432C6CF-697E-4B4F-A0A0-7E0DF2CE2618}" dt="2023-10-03T12:49:58.936" v="178" actId="20577"/>
          <ac:spMkLst>
            <pc:docMk/>
            <pc:sldMk cId="3911910163" sldId="304"/>
            <ac:spMk id="2" creationId="{00000000-0000-0000-0000-000000000000}"/>
          </ac:spMkLst>
        </pc:spChg>
      </pc:sldChg>
      <pc:sldChg chg="modSp mod">
        <pc:chgData name="Claudia Meurs" userId="8473595e-f611-4dc7-83bb-0509653587b2" providerId="ADAL" clId="{2432C6CF-697E-4B4F-A0A0-7E0DF2CE2618}" dt="2023-10-03T08:44:58.145" v="2" actId="14100"/>
        <pc:sldMkLst>
          <pc:docMk/>
          <pc:sldMk cId="1497037918" sldId="337"/>
        </pc:sldMkLst>
        <pc:graphicFrameChg chg="modGraphic">
          <ac:chgData name="Claudia Meurs" userId="8473595e-f611-4dc7-83bb-0509653587b2" providerId="ADAL" clId="{2432C6CF-697E-4B4F-A0A0-7E0DF2CE2618}" dt="2023-10-03T08:44:58.145" v="2" actId="14100"/>
          <ac:graphicFrameMkLst>
            <pc:docMk/>
            <pc:sldMk cId="1497037918" sldId="337"/>
            <ac:graphicFrameMk id="6" creationId="{92E894D9-5495-EB9A-C445-4C08691A86F0}"/>
          </ac:graphicFrameMkLst>
        </pc:graphicFrameChg>
      </pc:sldChg>
      <pc:sldChg chg="modSp">
        <pc:chgData name="Claudia Meurs" userId="8473595e-f611-4dc7-83bb-0509653587b2" providerId="ADAL" clId="{2432C6CF-697E-4B4F-A0A0-7E0DF2CE2618}" dt="2023-10-03T12:46:39.719" v="169" actId="20577"/>
        <pc:sldMkLst>
          <pc:docMk/>
          <pc:sldMk cId="1879416263" sldId="339"/>
        </pc:sldMkLst>
        <pc:spChg chg="mod">
          <ac:chgData name="Claudia Meurs" userId="8473595e-f611-4dc7-83bb-0509653587b2" providerId="ADAL" clId="{2432C6CF-697E-4B4F-A0A0-7E0DF2CE2618}" dt="2023-10-03T12:46:39.719" v="169" actId="20577"/>
          <ac:spMkLst>
            <pc:docMk/>
            <pc:sldMk cId="1879416263" sldId="339"/>
            <ac:spMk id="2" creationId="{00000000-0000-0000-0000-000000000000}"/>
          </ac:spMkLst>
        </pc:spChg>
      </pc:sldChg>
      <pc:sldChg chg="modSp mod">
        <pc:chgData name="Claudia Meurs" userId="8473595e-f611-4dc7-83bb-0509653587b2" providerId="ADAL" clId="{2432C6CF-697E-4B4F-A0A0-7E0DF2CE2618}" dt="2023-10-03T08:44:48.340" v="1" actId="20577"/>
        <pc:sldMkLst>
          <pc:docMk/>
          <pc:sldMk cId="3988527046" sldId="343"/>
        </pc:sldMkLst>
        <pc:spChg chg="mod">
          <ac:chgData name="Claudia Meurs" userId="8473595e-f611-4dc7-83bb-0509653587b2" providerId="ADAL" clId="{2432C6CF-697E-4B4F-A0A0-7E0DF2CE2618}" dt="2023-10-03T08:44:48.340" v="1" actId="20577"/>
          <ac:spMkLst>
            <pc:docMk/>
            <pc:sldMk cId="3988527046" sldId="343"/>
            <ac:spMk id="3" creationId="{00000000-0000-0000-0000-000000000000}"/>
          </ac:spMkLst>
        </pc:spChg>
      </pc:sldChg>
      <pc:sldChg chg="modSp modAnim">
        <pc:chgData name="Claudia Meurs" userId="8473595e-f611-4dc7-83bb-0509653587b2" providerId="ADAL" clId="{2432C6CF-697E-4B4F-A0A0-7E0DF2CE2618}" dt="2023-10-03T12:46:57.854" v="176" actId="6549"/>
        <pc:sldMkLst>
          <pc:docMk/>
          <pc:sldMk cId="2314595972" sldId="349"/>
        </pc:sldMkLst>
        <pc:spChg chg="mod">
          <ac:chgData name="Claudia Meurs" userId="8473595e-f611-4dc7-83bb-0509653587b2" providerId="ADAL" clId="{2432C6CF-697E-4B4F-A0A0-7E0DF2CE2618}" dt="2023-10-03T12:46:57.854" v="176" actId="6549"/>
          <ac:spMkLst>
            <pc:docMk/>
            <pc:sldMk cId="2314595972" sldId="349"/>
            <ac:spMk id="2" creationId="{00000000-0000-0000-0000-000000000000}"/>
          </ac:spMkLst>
        </pc:spChg>
      </pc:sldChg>
      <pc:sldChg chg="modSp">
        <pc:chgData name="Claudia Meurs" userId="8473595e-f611-4dc7-83bb-0509653587b2" providerId="ADAL" clId="{2432C6CF-697E-4B4F-A0A0-7E0DF2CE2618}" dt="2023-10-03T12:46:26.478" v="168" actId="20577"/>
        <pc:sldMkLst>
          <pc:docMk/>
          <pc:sldMk cId="572168182" sldId="350"/>
        </pc:sldMkLst>
        <pc:spChg chg="mod">
          <ac:chgData name="Claudia Meurs" userId="8473595e-f611-4dc7-83bb-0509653587b2" providerId="ADAL" clId="{2432C6CF-697E-4B4F-A0A0-7E0DF2CE2618}" dt="2023-10-03T12:46:26.478" v="168" actId="20577"/>
          <ac:spMkLst>
            <pc:docMk/>
            <pc:sldMk cId="572168182" sldId="350"/>
            <ac:spMk id="2" creationId="{00000000-0000-0000-0000-000000000000}"/>
          </ac:spMkLst>
        </pc:spChg>
      </pc:sldChg>
    </pc:docChg>
  </pc:docChgLst>
  <pc:docChgLst>
    <pc:chgData name="Claudia Meurs" userId="8473595e-f611-4dc7-83bb-0509653587b2" providerId="ADAL" clId="{81D073B8-A7EA-447E-8F3B-3D584C2104F3}"/>
    <pc:docChg chg="undo custSel addSld modSld sldOrd">
      <pc:chgData name="Claudia Meurs" userId="8473595e-f611-4dc7-83bb-0509653587b2" providerId="ADAL" clId="{81D073B8-A7EA-447E-8F3B-3D584C2104F3}" dt="2023-09-11T15:36:10.437" v="747" actId="20577"/>
      <pc:docMkLst>
        <pc:docMk/>
      </pc:docMkLst>
      <pc:sldChg chg="modSp modAnim">
        <pc:chgData name="Claudia Meurs" userId="8473595e-f611-4dc7-83bb-0509653587b2" providerId="ADAL" clId="{81D073B8-A7EA-447E-8F3B-3D584C2104F3}" dt="2023-09-11T13:30:50.780" v="94" actId="6549"/>
        <pc:sldMkLst>
          <pc:docMk/>
          <pc:sldMk cId="3272042471" sldId="344"/>
        </pc:sldMkLst>
        <pc:spChg chg="mod">
          <ac:chgData name="Claudia Meurs" userId="8473595e-f611-4dc7-83bb-0509653587b2" providerId="ADAL" clId="{81D073B8-A7EA-447E-8F3B-3D584C2104F3}" dt="2023-09-11T13:30:50.780" v="94" actId="6549"/>
          <ac:spMkLst>
            <pc:docMk/>
            <pc:sldMk cId="3272042471" sldId="344"/>
            <ac:spMk id="2" creationId="{00000000-0000-0000-0000-000000000000}"/>
          </ac:spMkLst>
        </pc:spChg>
      </pc:sldChg>
      <pc:sldChg chg="modSp add mod ord modAnim">
        <pc:chgData name="Claudia Meurs" userId="8473595e-f611-4dc7-83bb-0509653587b2" providerId="ADAL" clId="{81D073B8-A7EA-447E-8F3B-3D584C2104F3}" dt="2023-09-11T15:36:10.437" v="747" actId="20577"/>
        <pc:sldMkLst>
          <pc:docMk/>
          <pc:sldMk cId="3776777392" sldId="349"/>
        </pc:sldMkLst>
        <pc:spChg chg="mod">
          <ac:chgData name="Claudia Meurs" userId="8473595e-f611-4dc7-83bb-0509653587b2" providerId="ADAL" clId="{81D073B8-A7EA-447E-8F3B-3D584C2104F3}" dt="2023-09-11T15:36:10.437" v="747" actId="20577"/>
          <ac:spMkLst>
            <pc:docMk/>
            <pc:sldMk cId="3776777392" sldId="349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B8-4BC1-B0FD-6DE4938FFF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B8-4BC1-B0FD-6DE4938FFF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B8-4BC1-B0FD-6DE4938FFF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B8-4BC1-B0FD-6DE4938FFF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B8-4BC1-B0FD-6DE4938FFF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B8-4BC1-B0FD-6DE4938FFFE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B8-4BC1-B0FD-6DE4938FFFE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B8-4BC1-B0FD-6DE4938FFFE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B8-4BC1-B0FD-6DE4938FFF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'[RES_COMPLETES_Centrum-West - 5 juni 2023.xlsx]RES_COMPLETES_Centrum-West'!$L$84:$L$89</c:f>
              <c:strCache>
                <c:ptCount val="6"/>
                <c:pt idx="0">
                  <c:v>Heel goed</c:v>
                </c:pt>
                <c:pt idx="1">
                  <c:v>Goed</c:v>
                </c:pt>
                <c:pt idx="2">
                  <c:v>Neutraal</c:v>
                </c:pt>
                <c:pt idx="3">
                  <c:v>Slecht</c:v>
                </c:pt>
                <c:pt idx="4">
                  <c:v>Heel slecht</c:v>
                </c:pt>
                <c:pt idx="5">
                  <c:v>Geen mening</c:v>
                </c:pt>
              </c:strCache>
            </c:strRef>
          </c:cat>
          <c:val>
            <c:numRef>
              <c:f>'[RES_COMPLETES_Centrum-West - 5 juni 2023.xlsx]RES_COMPLETES_Centrum-West'!$M$84:$M$89</c:f>
              <c:numCache>
                <c:formatCode>General</c:formatCode>
                <c:ptCount val="6"/>
                <c:pt idx="0">
                  <c:v>2</c:v>
                </c:pt>
                <c:pt idx="1">
                  <c:v>11</c:v>
                </c:pt>
                <c:pt idx="2">
                  <c:v>14</c:v>
                </c:pt>
                <c:pt idx="3">
                  <c:v>16</c:v>
                </c:pt>
                <c:pt idx="4">
                  <c:v>32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B8-4BC1-B0FD-6DE4938FF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5A7CBC53-7195-4B3A-8FED-AECFBDA0095D}" type="datetimeFigureOut">
              <a:rPr lang="nl-NL" smtClean="0"/>
              <a:t>04-10-2023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7539" y="4693831"/>
            <a:ext cx="5334011" cy="3839975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992BBBB4-12EE-4E4E-B267-4FB7E12462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50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BBBB4-12EE-4E4E-B267-4FB7E124627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3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95271-F570-409F-857A-DDA155205D71}"/>
              </a:ext>
            </a:extLst>
          </p:cNvPr>
          <p:cNvSpPr/>
          <p:nvPr userDrawn="1"/>
        </p:nvSpPr>
        <p:spPr>
          <a:xfrm>
            <a:off x="-9526" y="1219200"/>
            <a:ext cx="12201525" cy="5646057"/>
          </a:xfrm>
          <a:custGeom>
            <a:avLst/>
            <a:gdLst>
              <a:gd name="connsiteX0" fmla="*/ 0 w 12211050"/>
              <a:gd name="connsiteY0" fmla="*/ 0 h 5286375"/>
              <a:gd name="connsiteX1" fmla="*/ 12211050 w 12211050"/>
              <a:gd name="connsiteY1" fmla="*/ 5286375 h 5286375"/>
              <a:gd name="connsiteX2" fmla="*/ 0 w 12211050"/>
              <a:gd name="connsiteY2" fmla="*/ 5286375 h 5286375"/>
              <a:gd name="connsiteX3" fmla="*/ 0 w 12211050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5227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0768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1525"/>
              <a:gd name="connsiteY0" fmla="*/ 0 h 5286375"/>
              <a:gd name="connsiteX1" fmla="*/ 12201525 w 12201525"/>
              <a:gd name="connsiteY1" fmla="*/ 5277457 h 5286375"/>
              <a:gd name="connsiteX2" fmla="*/ 0 w 12201525"/>
              <a:gd name="connsiteY2" fmla="*/ 5286375 h 5286375"/>
              <a:gd name="connsiteX3" fmla="*/ 0 w 12201525"/>
              <a:gd name="connsiteY3" fmla="*/ 0 h 52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25" h="5286375">
                <a:moveTo>
                  <a:pt x="0" y="0"/>
                </a:moveTo>
                <a:lnTo>
                  <a:pt x="12201525" y="5277457"/>
                </a:lnTo>
                <a:lnTo>
                  <a:pt x="0" y="528637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5197B9-3FB1-4F6F-9744-9B1F026A1E68}"/>
              </a:ext>
            </a:extLst>
          </p:cNvPr>
          <p:cNvSpPr/>
          <p:nvPr userDrawn="1"/>
        </p:nvSpPr>
        <p:spPr>
          <a:xfrm>
            <a:off x="933450" y="-9525"/>
            <a:ext cx="11249025" cy="6874782"/>
          </a:xfrm>
          <a:custGeom>
            <a:avLst/>
            <a:gdLst>
              <a:gd name="connsiteX0" fmla="*/ 0 w 11249025"/>
              <a:gd name="connsiteY0" fmla="*/ 0 h 6867525"/>
              <a:gd name="connsiteX1" fmla="*/ 3971925 w 11249025"/>
              <a:gd name="connsiteY1" fmla="*/ 6867525 h 6867525"/>
              <a:gd name="connsiteX2" fmla="*/ 6743700 w 11249025"/>
              <a:gd name="connsiteY2" fmla="*/ 6867525 h 6867525"/>
              <a:gd name="connsiteX3" fmla="*/ 11249025 w 11249025"/>
              <a:gd name="connsiteY3" fmla="*/ 3143250 h 6867525"/>
              <a:gd name="connsiteX4" fmla="*/ 11249025 w 11249025"/>
              <a:gd name="connsiteY4" fmla="*/ 9525 h 6867525"/>
              <a:gd name="connsiteX5" fmla="*/ 0 w 11249025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9025" h="6867525">
                <a:moveTo>
                  <a:pt x="0" y="0"/>
                </a:moveTo>
                <a:lnTo>
                  <a:pt x="3971925" y="6867525"/>
                </a:lnTo>
                <a:lnTo>
                  <a:pt x="6743700" y="6867525"/>
                </a:lnTo>
                <a:lnTo>
                  <a:pt x="11249025" y="3143250"/>
                </a:lnTo>
                <a:lnTo>
                  <a:pt x="1124902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EBECF9-53D6-4F15-B120-0BFBAE7FB9AC}"/>
              </a:ext>
            </a:extLst>
          </p:cNvPr>
          <p:cNvSpPr/>
          <p:nvPr userDrawn="1"/>
        </p:nvSpPr>
        <p:spPr>
          <a:xfrm>
            <a:off x="-9525" y="-9525"/>
            <a:ext cx="12211050" cy="6862763"/>
          </a:xfrm>
          <a:custGeom>
            <a:avLst/>
            <a:gdLst>
              <a:gd name="connsiteX0" fmla="*/ 0 w 12211050"/>
              <a:gd name="connsiteY0" fmla="*/ 1552575 h 6848475"/>
              <a:gd name="connsiteX1" fmla="*/ 12211050 w 12211050"/>
              <a:gd name="connsiteY1" fmla="*/ 6848475 h 6848475"/>
              <a:gd name="connsiteX2" fmla="*/ 12211050 w 12211050"/>
              <a:gd name="connsiteY2" fmla="*/ 0 h 6848475"/>
              <a:gd name="connsiteX3" fmla="*/ 9525 w 12211050"/>
              <a:gd name="connsiteY3" fmla="*/ 0 h 6848475"/>
              <a:gd name="connsiteX4" fmla="*/ 0 w 12211050"/>
              <a:gd name="connsiteY4" fmla="*/ 1552575 h 6848475"/>
              <a:gd name="connsiteX0" fmla="*/ 0 w 12211050"/>
              <a:gd name="connsiteY0" fmla="*/ 1552575 h 6862763"/>
              <a:gd name="connsiteX1" fmla="*/ 12206287 w 12211050"/>
              <a:gd name="connsiteY1" fmla="*/ 6862763 h 6862763"/>
              <a:gd name="connsiteX2" fmla="*/ 12211050 w 12211050"/>
              <a:gd name="connsiteY2" fmla="*/ 0 h 6862763"/>
              <a:gd name="connsiteX3" fmla="*/ 9525 w 12211050"/>
              <a:gd name="connsiteY3" fmla="*/ 0 h 6862763"/>
              <a:gd name="connsiteX4" fmla="*/ 0 w 12211050"/>
              <a:gd name="connsiteY4" fmla="*/ 1552575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50" h="6862763">
                <a:moveTo>
                  <a:pt x="0" y="1552575"/>
                </a:moveTo>
                <a:lnTo>
                  <a:pt x="12206287" y="6862763"/>
                </a:lnTo>
                <a:cubicBezTo>
                  <a:pt x="12207875" y="4575175"/>
                  <a:pt x="12209462" y="2287588"/>
                  <a:pt x="12211050" y="0"/>
                </a:cubicBezTo>
                <a:lnTo>
                  <a:pt x="9525" y="0"/>
                </a:lnTo>
                <a:lnTo>
                  <a:pt x="0" y="1552575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0511DF7E-40D7-4B3B-8AF1-73C6F04CC95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0551716-82B7-4BFC-A7D7-D53BE4EF3B9F}"/>
              </a:ext>
            </a:extLst>
          </p:cNvPr>
          <p:cNvSpPr>
            <a:spLocks/>
          </p:cNvSpPr>
          <p:nvPr userDrawn="1"/>
        </p:nvSpPr>
        <p:spPr bwMode="auto">
          <a:xfrm>
            <a:off x="5110163" y="1816100"/>
            <a:ext cx="1939925" cy="1851025"/>
          </a:xfrm>
          <a:custGeom>
            <a:avLst/>
            <a:gdLst>
              <a:gd name="T0" fmla="*/ 648 w 2525"/>
              <a:gd name="T1" fmla="*/ 2407 h 2407"/>
              <a:gd name="T2" fmla="*/ 0 w 2525"/>
              <a:gd name="T3" fmla="*/ 1759 h 2407"/>
              <a:gd name="T4" fmla="*/ 0 w 2525"/>
              <a:gd name="T5" fmla="*/ 648 h 2407"/>
              <a:gd name="T6" fmla="*/ 648 w 2525"/>
              <a:gd name="T7" fmla="*/ 0 h 2407"/>
              <a:gd name="T8" fmla="*/ 1877 w 2525"/>
              <a:gd name="T9" fmla="*/ 0 h 2407"/>
              <a:gd name="T10" fmla="*/ 2525 w 2525"/>
              <a:gd name="T11" fmla="*/ 648 h 2407"/>
              <a:gd name="T12" fmla="*/ 2525 w 2525"/>
              <a:gd name="T13" fmla="*/ 1759 h 2407"/>
              <a:gd name="T14" fmla="*/ 1877 w 2525"/>
              <a:gd name="T15" fmla="*/ 2407 h 2407"/>
              <a:gd name="T16" fmla="*/ 648 w 2525"/>
              <a:gd name="T17" fmla="*/ 2407 h 2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5" h="2407">
                <a:moveTo>
                  <a:pt x="648" y="2407"/>
                </a:moveTo>
                <a:cubicBezTo>
                  <a:pt x="291" y="2407"/>
                  <a:pt x="0" y="2116"/>
                  <a:pt x="0" y="1759"/>
                </a:cubicBezTo>
                <a:cubicBezTo>
                  <a:pt x="0" y="648"/>
                  <a:pt x="0" y="648"/>
                  <a:pt x="0" y="648"/>
                </a:cubicBezTo>
                <a:cubicBezTo>
                  <a:pt x="0" y="291"/>
                  <a:pt x="291" y="0"/>
                  <a:pt x="648" y="0"/>
                </a:cubicBezTo>
                <a:cubicBezTo>
                  <a:pt x="1877" y="0"/>
                  <a:pt x="1877" y="0"/>
                  <a:pt x="1877" y="0"/>
                </a:cubicBezTo>
                <a:cubicBezTo>
                  <a:pt x="2235" y="0"/>
                  <a:pt x="2525" y="291"/>
                  <a:pt x="2525" y="648"/>
                </a:cubicBezTo>
                <a:cubicBezTo>
                  <a:pt x="2525" y="1759"/>
                  <a:pt x="2525" y="1759"/>
                  <a:pt x="2525" y="1759"/>
                </a:cubicBezTo>
                <a:cubicBezTo>
                  <a:pt x="2525" y="2116"/>
                  <a:pt x="2235" y="2407"/>
                  <a:pt x="1877" y="2407"/>
                </a:cubicBezTo>
                <a:lnTo>
                  <a:pt x="648" y="24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D3F08C8-F2C2-4D37-A078-1B233AA865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6988" y="2543175"/>
            <a:ext cx="298450" cy="336550"/>
          </a:xfrm>
          <a:custGeom>
            <a:avLst/>
            <a:gdLst>
              <a:gd name="T0" fmla="*/ 219 w 388"/>
              <a:gd name="T1" fmla="*/ 438 h 438"/>
              <a:gd name="T2" fmla="*/ 64 w 388"/>
              <a:gd name="T3" fmla="*/ 373 h 438"/>
              <a:gd name="T4" fmla="*/ 0 w 388"/>
              <a:gd name="T5" fmla="*/ 218 h 438"/>
              <a:gd name="T6" fmla="*/ 196 w 388"/>
              <a:gd name="T7" fmla="*/ 0 h 438"/>
              <a:gd name="T8" fmla="*/ 387 w 388"/>
              <a:gd name="T9" fmla="*/ 219 h 438"/>
              <a:gd name="T10" fmla="*/ 386 w 388"/>
              <a:gd name="T11" fmla="*/ 243 h 438"/>
              <a:gd name="T12" fmla="*/ 379 w 388"/>
              <a:gd name="T13" fmla="*/ 249 h 438"/>
              <a:gd name="T14" fmla="*/ 85 w 388"/>
              <a:gd name="T15" fmla="*/ 249 h 438"/>
              <a:gd name="T16" fmla="*/ 219 w 388"/>
              <a:gd name="T17" fmla="*/ 360 h 438"/>
              <a:gd name="T18" fmla="*/ 323 w 388"/>
              <a:gd name="T19" fmla="*/ 322 h 438"/>
              <a:gd name="T20" fmla="*/ 328 w 388"/>
              <a:gd name="T21" fmla="*/ 320 h 438"/>
              <a:gd name="T22" fmla="*/ 333 w 388"/>
              <a:gd name="T23" fmla="*/ 323 h 438"/>
              <a:gd name="T24" fmla="*/ 372 w 388"/>
              <a:gd name="T25" fmla="*/ 366 h 438"/>
              <a:gd name="T26" fmla="*/ 372 w 388"/>
              <a:gd name="T27" fmla="*/ 376 h 438"/>
              <a:gd name="T28" fmla="*/ 220 w 388"/>
              <a:gd name="T29" fmla="*/ 438 h 438"/>
              <a:gd name="T30" fmla="*/ 219 w 388"/>
              <a:gd name="T31" fmla="*/ 438 h 438"/>
              <a:gd name="T32" fmla="*/ 196 w 388"/>
              <a:gd name="T33" fmla="*/ 76 h 438"/>
              <a:gd name="T34" fmla="*/ 86 w 388"/>
              <a:gd name="T35" fmla="*/ 178 h 438"/>
              <a:gd name="T36" fmla="*/ 304 w 388"/>
              <a:gd name="T37" fmla="*/ 178 h 438"/>
              <a:gd name="T38" fmla="*/ 196 w 388"/>
              <a:gd name="T39" fmla="*/ 76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8" h="438">
                <a:moveTo>
                  <a:pt x="219" y="438"/>
                </a:moveTo>
                <a:cubicBezTo>
                  <a:pt x="161" y="438"/>
                  <a:pt x="106" y="415"/>
                  <a:pt x="64" y="373"/>
                </a:cubicBezTo>
                <a:cubicBezTo>
                  <a:pt x="23" y="332"/>
                  <a:pt x="0" y="277"/>
                  <a:pt x="0" y="218"/>
                </a:cubicBezTo>
                <a:cubicBezTo>
                  <a:pt x="1" y="75"/>
                  <a:pt x="99" y="0"/>
                  <a:pt x="196" y="0"/>
                </a:cubicBezTo>
                <a:cubicBezTo>
                  <a:pt x="292" y="0"/>
                  <a:pt x="388" y="68"/>
                  <a:pt x="387" y="219"/>
                </a:cubicBezTo>
                <a:cubicBezTo>
                  <a:pt x="387" y="227"/>
                  <a:pt x="387" y="235"/>
                  <a:pt x="386" y="243"/>
                </a:cubicBezTo>
                <a:cubicBezTo>
                  <a:pt x="386" y="247"/>
                  <a:pt x="383" y="249"/>
                  <a:pt x="379" y="249"/>
                </a:cubicBezTo>
                <a:cubicBezTo>
                  <a:pt x="85" y="249"/>
                  <a:pt x="85" y="249"/>
                  <a:pt x="85" y="249"/>
                </a:cubicBezTo>
                <a:cubicBezTo>
                  <a:pt x="98" y="313"/>
                  <a:pt x="155" y="360"/>
                  <a:pt x="219" y="360"/>
                </a:cubicBezTo>
                <a:cubicBezTo>
                  <a:pt x="257" y="360"/>
                  <a:pt x="295" y="346"/>
                  <a:pt x="323" y="322"/>
                </a:cubicBezTo>
                <a:cubicBezTo>
                  <a:pt x="324" y="321"/>
                  <a:pt x="326" y="320"/>
                  <a:pt x="328" y="320"/>
                </a:cubicBezTo>
                <a:cubicBezTo>
                  <a:pt x="330" y="320"/>
                  <a:pt x="332" y="321"/>
                  <a:pt x="333" y="323"/>
                </a:cubicBezTo>
                <a:cubicBezTo>
                  <a:pt x="372" y="366"/>
                  <a:pt x="372" y="366"/>
                  <a:pt x="372" y="366"/>
                </a:cubicBezTo>
                <a:cubicBezTo>
                  <a:pt x="375" y="369"/>
                  <a:pt x="375" y="374"/>
                  <a:pt x="372" y="376"/>
                </a:cubicBezTo>
                <a:cubicBezTo>
                  <a:pt x="329" y="417"/>
                  <a:pt x="277" y="438"/>
                  <a:pt x="220" y="438"/>
                </a:cubicBezTo>
                <a:lnTo>
                  <a:pt x="219" y="438"/>
                </a:lnTo>
                <a:close/>
                <a:moveTo>
                  <a:pt x="196" y="76"/>
                </a:moveTo>
                <a:cubicBezTo>
                  <a:pt x="131" y="76"/>
                  <a:pt x="97" y="127"/>
                  <a:pt x="86" y="178"/>
                </a:cubicBezTo>
                <a:cubicBezTo>
                  <a:pt x="304" y="178"/>
                  <a:pt x="304" y="178"/>
                  <a:pt x="304" y="178"/>
                </a:cubicBezTo>
                <a:cubicBezTo>
                  <a:pt x="294" y="108"/>
                  <a:pt x="243" y="76"/>
                  <a:pt x="196" y="76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E621D77-EFFD-4597-B768-4B06F21F65EB}"/>
              </a:ext>
            </a:extLst>
          </p:cNvPr>
          <p:cNvSpPr>
            <a:spLocks/>
          </p:cNvSpPr>
          <p:nvPr userDrawn="1"/>
        </p:nvSpPr>
        <p:spPr bwMode="auto">
          <a:xfrm>
            <a:off x="5770563" y="2409825"/>
            <a:ext cx="122237" cy="469900"/>
          </a:xfrm>
          <a:custGeom>
            <a:avLst/>
            <a:gdLst>
              <a:gd name="T0" fmla="*/ 100 w 160"/>
              <a:gd name="T1" fmla="*/ 612 h 612"/>
              <a:gd name="T2" fmla="*/ 0 w 160"/>
              <a:gd name="T3" fmla="*/ 515 h 612"/>
              <a:gd name="T4" fmla="*/ 1 w 160"/>
              <a:gd name="T5" fmla="*/ 7 h 612"/>
              <a:gd name="T6" fmla="*/ 3 w 160"/>
              <a:gd name="T7" fmla="*/ 2 h 612"/>
              <a:gd name="T8" fmla="*/ 8 w 160"/>
              <a:gd name="T9" fmla="*/ 0 h 612"/>
              <a:gd name="T10" fmla="*/ 74 w 160"/>
              <a:gd name="T11" fmla="*/ 0 h 612"/>
              <a:gd name="T12" fmla="*/ 81 w 160"/>
              <a:gd name="T13" fmla="*/ 7 h 612"/>
              <a:gd name="T14" fmla="*/ 80 w 160"/>
              <a:gd name="T15" fmla="*/ 493 h 612"/>
              <a:gd name="T16" fmla="*/ 118 w 160"/>
              <a:gd name="T17" fmla="*/ 540 h 612"/>
              <a:gd name="T18" fmla="*/ 120 w 160"/>
              <a:gd name="T19" fmla="*/ 540 h 612"/>
              <a:gd name="T20" fmla="*/ 152 w 160"/>
              <a:gd name="T21" fmla="*/ 537 h 612"/>
              <a:gd name="T22" fmla="*/ 153 w 160"/>
              <a:gd name="T23" fmla="*/ 537 h 612"/>
              <a:gd name="T24" fmla="*/ 157 w 160"/>
              <a:gd name="T25" fmla="*/ 539 h 612"/>
              <a:gd name="T26" fmla="*/ 160 w 160"/>
              <a:gd name="T27" fmla="*/ 544 h 612"/>
              <a:gd name="T28" fmla="*/ 160 w 160"/>
              <a:gd name="T29" fmla="*/ 597 h 612"/>
              <a:gd name="T30" fmla="*/ 155 w 160"/>
              <a:gd name="T31" fmla="*/ 604 h 612"/>
              <a:gd name="T32" fmla="*/ 101 w 160"/>
              <a:gd name="T33" fmla="*/ 612 h 612"/>
              <a:gd name="T34" fmla="*/ 100 w 160"/>
              <a:gd name="T35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612">
                <a:moveTo>
                  <a:pt x="100" y="612"/>
                </a:moveTo>
                <a:cubicBezTo>
                  <a:pt x="38" y="612"/>
                  <a:pt x="0" y="575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3"/>
                  <a:pt x="80" y="493"/>
                  <a:pt x="80" y="493"/>
                </a:cubicBezTo>
                <a:cubicBezTo>
                  <a:pt x="80" y="532"/>
                  <a:pt x="95" y="540"/>
                  <a:pt x="118" y="540"/>
                </a:cubicBezTo>
                <a:cubicBezTo>
                  <a:pt x="120" y="540"/>
                  <a:pt x="120" y="540"/>
                  <a:pt x="120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7"/>
                  <a:pt x="160" y="597"/>
                  <a:pt x="160" y="597"/>
                </a:cubicBezTo>
                <a:cubicBezTo>
                  <a:pt x="160" y="600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cubicBezTo>
                  <a:pt x="101" y="612"/>
                  <a:pt x="100" y="612"/>
                  <a:pt x="100" y="612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F3F1FC13-9B6E-4255-8D0F-1505347471B2}"/>
              </a:ext>
            </a:extLst>
          </p:cNvPr>
          <p:cNvSpPr>
            <a:spLocks/>
          </p:cNvSpPr>
          <p:nvPr userDrawn="1"/>
        </p:nvSpPr>
        <p:spPr bwMode="auto">
          <a:xfrm>
            <a:off x="6729413" y="2408238"/>
            <a:ext cx="123825" cy="469900"/>
          </a:xfrm>
          <a:custGeom>
            <a:avLst/>
            <a:gdLst>
              <a:gd name="T0" fmla="*/ 99 w 160"/>
              <a:gd name="T1" fmla="*/ 612 h 612"/>
              <a:gd name="T2" fmla="*/ 26 w 160"/>
              <a:gd name="T3" fmla="*/ 586 h 612"/>
              <a:gd name="T4" fmla="*/ 0 w 160"/>
              <a:gd name="T5" fmla="*/ 515 h 612"/>
              <a:gd name="T6" fmla="*/ 1 w 160"/>
              <a:gd name="T7" fmla="*/ 7 h 612"/>
              <a:gd name="T8" fmla="*/ 3 w 160"/>
              <a:gd name="T9" fmla="*/ 2 h 612"/>
              <a:gd name="T10" fmla="*/ 8 w 160"/>
              <a:gd name="T11" fmla="*/ 0 h 612"/>
              <a:gd name="T12" fmla="*/ 74 w 160"/>
              <a:gd name="T13" fmla="*/ 0 h 612"/>
              <a:gd name="T14" fmla="*/ 81 w 160"/>
              <a:gd name="T15" fmla="*/ 7 h 612"/>
              <a:gd name="T16" fmla="*/ 80 w 160"/>
              <a:gd name="T17" fmla="*/ 494 h 612"/>
              <a:gd name="T18" fmla="*/ 89 w 160"/>
              <a:gd name="T19" fmla="*/ 530 h 612"/>
              <a:gd name="T20" fmla="*/ 118 w 160"/>
              <a:gd name="T21" fmla="*/ 540 h 612"/>
              <a:gd name="T22" fmla="*/ 119 w 160"/>
              <a:gd name="T23" fmla="*/ 540 h 612"/>
              <a:gd name="T24" fmla="*/ 152 w 160"/>
              <a:gd name="T25" fmla="*/ 537 h 612"/>
              <a:gd name="T26" fmla="*/ 153 w 160"/>
              <a:gd name="T27" fmla="*/ 537 h 612"/>
              <a:gd name="T28" fmla="*/ 157 w 160"/>
              <a:gd name="T29" fmla="*/ 539 h 612"/>
              <a:gd name="T30" fmla="*/ 160 w 160"/>
              <a:gd name="T31" fmla="*/ 544 h 612"/>
              <a:gd name="T32" fmla="*/ 160 w 160"/>
              <a:gd name="T33" fmla="*/ 598 h 612"/>
              <a:gd name="T34" fmla="*/ 155 w 160"/>
              <a:gd name="T35" fmla="*/ 604 h 612"/>
              <a:gd name="T36" fmla="*/ 101 w 160"/>
              <a:gd name="T37" fmla="*/ 612 h 612"/>
              <a:gd name="T38" fmla="*/ 99 w 160"/>
              <a:gd name="T3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612">
                <a:moveTo>
                  <a:pt x="99" y="612"/>
                </a:moveTo>
                <a:cubicBezTo>
                  <a:pt x="69" y="612"/>
                  <a:pt x="44" y="603"/>
                  <a:pt x="26" y="586"/>
                </a:cubicBezTo>
                <a:cubicBezTo>
                  <a:pt x="9" y="569"/>
                  <a:pt x="0" y="544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4"/>
                  <a:pt x="80" y="494"/>
                  <a:pt x="80" y="494"/>
                </a:cubicBezTo>
                <a:cubicBezTo>
                  <a:pt x="80" y="511"/>
                  <a:pt x="83" y="523"/>
                  <a:pt x="89" y="530"/>
                </a:cubicBezTo>
                <a:cubicBezTo>
                  <a:pt x="95" y="537"/>
                  <a:pt x="104" y="540"/>
                  <a:pt x="118" y="540"/>
                </a:cubicBezTo>
                <a:cubicBezTo>
                  <a:pt x="119" y="540"/>
                  <a:pt x="119" y="540"/>
                  <a:pt x="119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8"/>
                  <a:pt x="160" y="598"/>
                  <a:pt x="160" y="598"/>
                </a:cubicBezTo>
                <a:cubicBezTo>
                  <a:pt x="160" y="601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lnTo>
                  <a:pt x="99" y="61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DBFCE8D9-8DAC-4020-BB1C-4A547E0FDF72}"/>
              </a:ext>
            </a:extLst>
          </p:cNvPr>
          <p:cNvSpPr>
            <a:spLocks/>
          </p:cNvSpPr>
          <p:nvPr userDrawn="1"/>
        </p:nvSpPr>
        <p:spPr bwMode="auto">
          <a:xfrm>
            <a:off x="5903913" y="2546350"/>
            <a:ext cx="452437" cy="331787"/>
          </a:xfrm>
          <a:custGeom>
            <a:avLst/>
            <a:gdLst>
              <a:gd name="T0" fmla="*/ 384 w 590"/>
              <a:gd name="T1" fmla="*/ 432 h 432"/>
              <a:gd name="T2" fmla="*/ 378 w 590"/>
              <a:gd name="T3" fmla="*/ 426 h 432"/>
              <a:gd name="T4" fmla="*/ 295 w 590"/>
              <a:gd name="T5" fmla="*/ 93 h 432"/>
              <a:gd name="T6" fmla="*/ 211 w 590"/>
              <a:gd name="T7" fmla="*/ 426 h 432"/>
              <a:gd name="T8" fmla="*/ 204 w 590"/>
              <a:gd name="T9" fmla="*/ 431 h 432"/>
              <a:gd name="T10" fmla="*/ 117 w 590"/>
              <a:gd name="T11" fmla="*/ 431 h 432"/>
              <a:gd name="T12" fmla="*/ 110 w 590"/>
              <a:gd name="T13" fmla="*/ 426 h 432"/>
              <a:gd name="T14" fmla="*/ 1 w 590"/>
              <a:gd name="T15" fmla="*/ 9 h 432"/>
              <a:gd name="T16" fmla="*/ 2 w 590"/>
              <a:gd name="T17" fmla="*/ 3 h 432"/>
              <a:gd name="T18" fmla="*/ 8 w 590"/>
              <a:gd name="T19" fmla="*/ 0 h 432"/>
              <a:gd name="T20" fmla="*/ 72 w 590"/>
              <a:gd name="T21" fmla="*/ 0 h 432"/>
              <a:gd name="T22" fmla="*/ 79 w 590"/>
              <a:gd name="T23" fmla="*/ 6 h 432"/>
              <a:gd name="T24" fmla="*/ 136 w 590"/>
              <a:gd name="T25" fmla="*/ 236 h 432"/>
              <a:gd name="T26" fmla="*/ 162 w 590"/>
              <a:gd name="T27" fmla="*/ 343 h 432"/>
              <a:gd name="T28" fmla="*/ 184 w 590"/>
              <a:gd name="T29" fmla="*/ 252 h 432"/>
              <a:gd name="T30" fmla="*/ 247 w 590"/>
              <a:gd name="T31" fmla="*/ 6 h 432"/>
              <a:gd name="T32" fmla="*/ 254 w 590"/>
              <a:gd name="T33" fmla="*/ 1 h 432"/>
              <a:gd name="T34" fmla="*/ 337 w 590"/>
              <a:gd name="T35" fmla="*/ 1 h 432"/>
              <a:gd name="T36" fmla="*/ 343 w 590"/>
              <a:gd name="T37" fmla="*/ 6 h 432"/>
              <a:gd name="T38" fmla="*/ 406 w 590"/>
              <a:gd name="T39" fmla="*/ 252 h 432"/>
              <a:gd name="T40" fmla="*/ 427 w 590"/>
              <a:gd name="T41" fmla="*/ 344 h 432"/>
              <a:gd name="T42" fmla="*/ 453 w 590"/>
              <a:gd name="T43" fmla="*/ 236 h 432"/>
              <a:gd name="T44" fmla="*/ 512 w 590"/>
              <a:gd name="T45" fmla="*/ 7 h 432"/>
              <a:gd name="T46" fmla="*/ 519 w 590"/>
              <a:gd name="T47" fmla="*/ 1 h 432"/>
              <a:gd name="T48" fmla="*/ 583 w 590"/>
              <a:gd name="T49" fmla="*/ 1 h 432"/>
              <a:gd name="T50" fmla="*/ 588 w 590"/>
              <a:gd name="T51" fmla="*/ 4 h 432"/>
              <a:gd name="T52" fmla="*/ 589 w 590"/>
              <a:gd name="T53" fmla="*/ 10 h 432"/>
              <a:gd name="T54" fmla="*/ 478 w 590"/>
              <a:gd name="T55" fmla="*/ 427 h 432"/>
              <a:gd name="T56" fmla="*/ 471 w 590"/>
              <a:gd name="T57" fmla="*/ 432 h 432"/>
              <a:gd name="T58" fmla="*/ 384 w 590"/>
              <a:gd name="T59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0" h="432">
                <a:moveTo>
                  <a:pt x="384" y="432"/>
                </a:moveTo>
                <a:cubicBezTo>
                  <a:pt x="381" y="432"/>
                  <a:pt x="378" y="430"/>
                  <a:pt x="378" y="426"/>
                </a:cubicBezTo>
                <a:cubicBezTo>
                  <a:pt x="295" y="93"/>
                  <a:pt x="295" y="93"/>
                  <a:pt x="295" y="93"/>
                </a:cubicBezTo>
                <a:cubicBezTo>
                  <a:pt x="211" y="426"/>
                  <a:pt x="211" y="426"/>
                  <a:pt x="211" y="426"/>
                </a:cubicBezTo>
                <a:cubicBezTo>
                  <a:pt x="210" y="429"/>
                  <a:pt x="207" y="431"/>
                  <a:pt x="204" y="431"/>
                </a:cubicBezTo>
                <a:cubicBezTo>
                  <a:pt x="117" y="431"/>
                  <a:pt x="117" y="431"/>
                  <a:pt x="117" y="431"/>
                </a:cubicBezTo>
                <a:cubicBezTo>
                  <a:pt x="114" y="431"/>
                  <a:pt x="111" y="429"/>
                  <a:pt x="110" y="426"/>
                </a:cubicBezTo>
                <a:cubicBezTo>
                  <a:pt x="1" y="9"/>
                  <a:pt x="1" y="9"/>
                  <a:pt x="1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5" y="0"/>
                  <a:pt x="78" y="3"/>
                  <a:pt x="79" y="6"/>
                </a:cubicBezTo>
                <a:cubicBezTo>
                  <a:pt x="136" y="236"/>
                  <a:pt x="136" y="236"/>
                  <a:pt x="136" y="236"/>
                </a:cubicBezTo>
                <a:cubicBezTo>
                  <a:pt x="145" y="267"/>
                  <a:pt x="154" y="304"/>
                  <a:pt x="162" y="343"/>
                </a:cubicBezTo>
                <a:cubicBezTo>
                  <a:pt x="169" y="313"/>
                  <a:pt x="176" y="282"/>
                  <a:pt x="184" y="252"/>
                </a:cubicBezTo>
                <a:cubicBezTo>
                  <a:pt x="247" y="6"/>
                  <a:pt x="247" y="6"/>
                  <a:pt x="247" y="6"/>
                </a:cubicBezTo>
                <a:cubicBezTo>
                  <a:pt x="248" y="3"/>
                  <a:pt x="251" y="1"/>
                  <a:pt x="254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40" y="1"/>
                  <a:pt x="343" y="3"/>
                  <a:pt x="343" y="6"/>
                </a:cubicBezTo>
                <a:cubicBezTo>
                  <a:pt x="406" y="252"/>
                  <a:pt x="406" y="252"/>
                  <a:pt x="406" y="252"/>
                </a:cubicBezTo>
                <a:cubicBezTo>
                  <a:pt x="413" y="281"/>
                  <a:pt x="420" y="311"/>
                  <a:pt x="427" y="344"/>
                </a:cubicBezTo>
                <a:cubicBezTo>
                  <a:pt x="435" y="305"/>
                  <a:pt x="445" y="268"/>
                  <a:pt x="453" y="236"/>
                </a:cubicBezTo>
                <a:cubicBezTo>
                  <a:pt x="512" y="7"/>
                  <a:pt x="512" y="7"/>
                  <a:pt x="512" y="7"/>
                </a:cubicBezTo>
                <a:cubicBezTo>
                  <a:pt x="513" y="4"/>
                  <a:pt x="515" y="1"/>
                  <a:pt x="519" y="1"/>
                </a:cubicBezTo>
                <a:cubicBezTo>
                  <a:pt x="583" y="1"/>
                  <a:pt x="583" y="1"/>
                  <a:pt x="583" y="1"/>
                </a:cubicBezTo>
                <a:cubicBezTo>
                  <a:pt x="585" y="1"/>
                  <a:pt x="587" y="2"/>
                  <a:pt x="588" y="4"/>
                </a:cubicBezTo>
                <a:cubicBezTo>
                  <a:pt x="590" y="6"/>
                  <a:pt x="590" y="8"/>
                  <a:pt x="589" y="10"/>
                </a:cubicBezTo>
                <a:cubicBezTo>
                  <a:pt x="478" y="427"/>
                  <a:pt x="478" y="427"/>
                  <a:pt x="478" y="427"/>
                </a:cubicBezTo>
                <a:cubicBezTo>
                  <a:pt x="477" y="430"/>
                  <a:pt x="475" y="432"/>
                  <a:pt x="471" y="432"/>
                </a:cubicBezTo>
                <a:lnTo>
                  <a:pt x="384" y="43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F2CF6D36-4782-496D-A8AD-80FD21E145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00663" y="2419350"/>
            <a:ext cx="433387" cy="457200"/>
          </a:xfrm>
          <a:custGeom>
            <a:avLst/>
            <a:gdLst>
              <a:gd name="T0" fmla="*/ 483 w 565"/>
              <a:gd name="T1" fmla="*/ 595 h 595"/>
              <a:gd name="T2" fmla="*/ 478 w 565"/>
              <a:gd name="T3" fmla="*/ 591 h 595"/>
              <a:gd name="T4" fmla="*/ 400 w 565"/>
              <a:gd name="T5" fmla="*/ 403 h 595"/>
              <a:gd name="T6" fmla="*/ 284 w 565"/>
              <a:gd name="T7" fmla="*/ 423 h 595"/>
              <a:gd name="T8" fmla="*/ 166 w 565"/>
              <a:gd name="T9" fmla="*/ 402 h 595"/>
              <a:gd name="T10" fmla="*/ 87 w 565"/>
              <a:gd name="T11" fmla="*/ 590 h 595"/>
              <a:gd name="T12" fmla="*/ 81 w 565"/>
              <a:gd name="T13" fmla="*/ 594 h 595"/>
              <a:gd name="T14" fmla="*/ 6 w 565"/>
              <a:gd name="T15" fmla="*/ 594 h 595"/>
              <a:gd name="T16" fmla="*/ 1 w 565"/>
              <a:gd name="T17" fmla="*/ 591 h 595"/>
              <a:gd name="T18" fmla="*/ 1 w 565"/>
              <a:gd name="T19" fmla="*/ 586 h 595"/>
              <a:gd name="T20" fmla="*/ 249 w 565"/>
              <a:gd name="T21" fmla="*/ 4 h 595"/>
              <a:gd name="T22" fmla="*/ 255 w 565"/>
              <a:gd name="T23" fmla="*/ 0 h 595"/>
              <a:gd name="T24" fmla="*/ 313 w 565"/>
              <a:gd name="T25" fmla="*/ 0 h 595"/>
              <a:gd name="T26" fmla="*/ 318 w 565"/>
              <a:gd name="T27" fmla="*/ 4 h 595"/>
              <a:gd name="T28" fmla="*/ 565 w 565"/>
              <a:gd name="T29" fmla="*/ 587 h 595"/>
              <a:gd name="T30" fmla="*/ 564 w 565"/>
              <a:gd name="T31" fmla="*/ 592 h 595"/>
              <a:gd name="T32" fmla="*/ 559 w 565"/>
              <a:gd name="T33" fmla="*/ 595 h 595"/>
              <a:gd name="T34" fmla="*/ 483 w 565"/>
              <a:gd name="T35" fmla="*/ 595 h 595"/>
              <a:gd name="T36" fmla="*/ 195 w 565"/>
              <a:gd name="T37" fmla="*/ 335 h 595"/>
              <a:gd name="T38" fmla="*/ 283 w 565"/>
              <a:gd name="T39" fmla="*/ 350 h 595"/>
              <a:gd name="T40" fmla="*/ 372 w 565"/>
              <a:gd name="T41" fmla="*/ 335 h 595"/>
              <a:gd name="T42" fmla="*/ 283 w 565"/>
              <a:gd name="T43" fmla="*/ 121 h 595"/>
              <a:gd name="T44" fmla="*/ 195 w 565"/>
              <a:gd name="T45" fmla="*/ 33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5" h="595">
                <a:moveTo>
                  <a:pt x="483" y="595"/>
                </a:moveTo>
                <a:cubicBezTo>
                  <a:pt x="481" y="595"/>
                  <a:pt x="479" y="594"/>
                  <a:pt x="478" y="591"/>
                </a:cubicBezTo>
                <a:cubicBezTo>
                  <a:pt x="400" y="403"/>
                  <a:pt x="400" y="403"/>
                  <a:pt x="400" y="403"/>
                </a:cubicBezTo>
                <a:cubicBezTo>
                  <a:pt x="364" y="416"/>
                  <a:pt x="325" y="423"/>
                  <a:pt x="284" y="423"/>
                </a:cubicBezTo>
                <a:cubicBezTo>
                  <a:pt x="243" y="423"/>
                  <a:pt x="203" y="416"/>
                  <a:pt x="166" y="402"/>
                </a:cubicBezTo>
                <a:cubicBezTo>
                  <a:pt x="87" y="590"/>
                  <a:pt x="87" y="590"/>
                  <a:pt x="87" y="590"/>
                </a:cubicBezTo>
                <a:cubicBezTo>
                  <a:pt x="86" y="593"/>
                  <a:pt x="84" y="594"/>
                  <a:pt x="81" y="594"/>
                </a:cubicBezTo>
                <a:cubicBezTo>
                  <a:pt x="6" y="594"/>
                  <a:pt x="6" y="594"/>
                  <a:pt x="6" y="594"/>
                </a:cubicBezTo>
                <a:cubicBezTo>
                  <a:pt x="4" y="594"/>
                  <a:pt x="2" y="593"/>
                  <a:pt x="1" y="591"/>
                </a:cubicBezTo>
                <a:cubicBezTo>
                  <a:pt x="0" y="590"/>
                  <a:pt x="0" y="587"/>
                  <a:pt x="1" y="586"/>
                </a:cubicBezTo>
                <a:cubicBezTo>
                  <a:pt x="249" y="4"/>
                  <a:pt x="249" y="4"/>
                  <a:pt x="249" y="4"/>
                </a:cubicBezTo>
                <a:cubicBezTo>
                  <a:pt x="250" y="2"/>
                  <a:pt x="252" y="0"/>
                  <a:pt x="255" y="0"/>
                </a:cubicBezTo>
                <a:cubicBezTo>
                  <a:pt x="313" y="0"/>
                  <a:pt x="313" y="0"/>
                  <a:pt x="313" y="0"/>
                </a:cubicBezTo>
                <a:cubicBezTo>
                  <a:pt x="315" y="0"/>
                  <a:pt x="317" y="2"/>
                  <a:pt x="318" y="4"/>
                </a:cubicBezTo>
                <a:cubicBezTo>
                  <a:pt x="565" y="587"/>
                  <a:pt x="565" y="587"/>
                  <a:pt x="565" y="587"/>
                </a:cubicBezTo>
                <a:cubicBezTo>
                  <a:pt x="565" y="589"/>
                  <a:pt x="565" y="591"/>
                  <a:pt x="564" y="592"/>
                </a:cubicBezTo>
                <a:cubicBezTo>
                  <a:pt x="563" y="594"/>
                  <a:pt x="561" y="595"/>
                  <a:pt x="559" y="595"/>
                </a:cubicBezTo>
                <a:lnTo>
                  <a:pt x="483" y="595"/>
                </a:lnTo>
                <a:close/>
                <a:moveTo>
                  <a:pt x="195" y="335"/>
                </a:moveTo>
                <a:cubicBezTo>
                  <a:pt x="222" y="345"/>
                  <a:pt x="252" y="350"/>
                  <a:pt x="283" y="350"/>
                </a:cubicBezTo>
                <a:cubicBezTo>
                  <a:pt x="313" y="350"/>
                  <a:pt x="344" y="345"/>
                  <a:pt x="372" y="335"/>
                </a:cubicBezTo>
                <a:cubicBezTo>
                  <a:pt x="283" y="121"/>
                  <a:pt x="283" y="121"/>
                  <a:pt x="283" y="121"/>
                </a:cubicBezTo>
                <a:lnTo>
                  <a:pt x="195" y="335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651D6D1F-4646-4440-BA5A-8125204D12A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81588" y="1785938"/>
            <a:ext cx="1992312" cy="1966912"/>
          </a:xfrm>
          <a:custGeom>
            <a:avLst/>
            <a:gdLst>
              <a:gd name="T0" fmla="*/ 1911 w 2593"/>
              <a:gd name="T1" fmla="*/ 0 h 2559"/>
              <a:gd name="T2" fmla="*/ 682 w 2593"/>
              <a:gd name="T3" fmla="*/ 0 h 2559"/>
              <a:gd name="T4" fmla="*/ 0 w 2593"/>
              <a:gd name="T5" fmla="*/ 682 h 2559"/>
              <a:gd name="T6" fmla="*/ 0 w 2593"/>
              <a:gd name="T7" fmla="*/ 1792 h 2559"/>
              <a:gd name="T8" fmla="*/ 682 w 2593"/>
              <a:gd name="T9" fmla="*/ 2474 h 2559"/>
              <a:gd name="T10" fmla="*/ 1245 w 2593"/>
              <a:gd name="T11" fmla="*/ 2474 h 2559"/>
              <a:gd name="T12" fmla="*/ 1252 w 2593"/>
              <a:gd name="T13" fmla="*/ 2481 h 2559"/>
              <a:gd name="T14" fmla="*/ 1252 w 2593"/>
              <a:gd name="T15" fmla="*/ 2553 h 2559"/>
              <a:gd name="T16" fmla="*/ 1258 w 2593"/>
              <a:gd name="T17" fmla="*/ 2559 h 2559"/>
              <a:gd name="T18" fmla="*/ 1310 w 2593"/>
              <a:gd name="T19" fmla="*/ 2559 h 2559"/>
              <a:gd name="T20" fmla="*/ 1313 w 2593"/>
              <a:gd name="T21" fmla="*/ 2559 h 2559"/>
              <a:gd name="T22" fmla="*/ 1388 w 2593"/>
              <a:gd name="T23" fmla="*/ 2559 h 2559"/>
              <a:gd name="T24" fmla="*/ 1395 w 2593"/>
              <a:gd name="T25" fmla="*/ 2553 h 2559"/>
              <a:gd name="T26" fmla="*/ 1395 w 2593"/>
              <a:gd name="T27" fmla="*/ 2481 h 2559"/>
              <a:gd name="T28" fmla="*/ 1401 w 2593"/>
              <a:gd name="T29" fmla="*/ 2474 h 2559"/>
              <a:gd name="T30" fmla="*/ 1911 w 2593"/>
              <a:gd name="T31" fmla="*/ 2474 h 2559"/>
              <a:gd name="T32" fmla="*/ 2593 w 2593"/>
              <a:gd name="T33" fmla="*/ 1792 h 2559"/>
              <a:gd name="T34" fmla="*/ 2593 w 2593"/>
              <a:gd name="T35" fmla="*/ 682 h 2559"/>
              <a:gd name="T36" fmla="*/ 1911 w 2593"/>
              <a:gd name="T37" fmla="*/ 0 h 2559"/>
              <a:gd name="T38" fmla="*/ 1327 w 2593"/>
              <a:gd name="T39" fmla="*/ 2406 h 2559"/>
              <a:gd name="T40" fmla="*/ 1320 w 2593"/>
              <a:gd name="T41" fmla="*/ 2399 h 2559"/>
              <a:gd name="T42" fmla="*/ 1320 w 2593"/>
              <a:gd name="T43" fmla="*/ 2205 h 2559"/>
              <a:gd name="T44" fmla="*/ 1323 w 2593"/>
              <a:gd name="T45" fmla="*/ 2200 h 2559"/>
              <a:gd name="T46" fmla="*/ 1833 w 2593"/>
              <a:gd name="T47" fmla="*/ 1782 h 2559"/>
              <a:gd name="T48" fmla="*/ 1834 w 2593"/>
              <a:gd name="T49" fmla="*/ 1771 h 2559"/>
              <a:gd name="T50" fmla="*/ 1799 w 2593"/>
              <a:gd name="T51" fmla="*/ 1729 h 2559"/>
              <a:gd name="T52" fmla="*/ 1789 w 2593"/>
              <a:gd name="T53" fmla="*/ 1728 h 2559"/>
              <a:gd name="T54" fmla="*/ 1482 w 2593"/>
              <a:gd name="T55" fmla="*/ 1979 h 2559"/>
              <a:gd name="T56" fmla="*/ 1470 w 2593"/>
              <a:gd name="T57" fmla="*/ 1974 h 2559"/>
              <a:gd name="T58" fmla="*/ 1467 w 2593"/>
              <a:gd name="T59" fmla="*/ 1790 h 2559"/>
              <a:gd name="T60" fmla="*/ 1460 w 2593"/>
              <a:gd name="T61" fmla="*/ 1783 h 2559"/>
              <a:gd name="T62" fmla="*/ 1405 w 2593"/>
              <a:gd name="T63" fmla="*/ 1785 h 2559"/>
              <a:gd name="T64" fmla="*/ 1398 w 2593"/>
              <a:gd name="T65" fmla="*/ 1792 h 2559"/>
              <a:gd name="T66" fmla="*/ 1403 w 2593"/>
              <a:gd name="T67" fmla="*/ 2040 h 2559"/>
              <a:gd name="T68" fmla="*/ 1400 w 2593"/>
              <a:gd name="T69" fmla="*/ 2046 h 2559"/>
              <a:gd name="T70" fmla="*/ 1301 w 2593"/>
              <a:gd name="T71" fmla="*/ 2128 h 2559"/>
              <a:gd name="T72" fmla="*/ 1290 w 2593"/>
              <a:gd name="T73" fmla="*/ 2126 h 2559"/>
              <a:gd name="T74" fmla="*/ 1120 w 2593"/>
              <a:gd name="T75" fmla="*/ 1828 h 2559"/>
              <a:gd name="T76" fmla="*/ 1110 w 2593"/>
              <a:gd name="T77" fmla="*/ 1825 h 2559"/>
              <a:gd name="T78" fmla="*/ 1063 w 2593"/>
              <a:gd name="T79" fmla="*/ 1852 h 2559"/>
              <a:gd name="T80" fmla="*/ 1060 w 2593"/>
              <a:gd name="T81" fmla="*/ 1862 h 2559"/>
              <a:gd name="T82" fmla="*/ 1250 w 2593"/>
              <a:gd name="T83" fmla="*/ 2194 h 2559"/>
              <a:gd name="T84" fmla="*/ 1251 w 2593"/>
              <a:gd name="T85" fmla="*/ 2197 h 2559"/>
              <a:gd name="T86" fmla="*/ 1251 w 2593"/>
              <a:gd name="T87" fmla="*/ 2399 h 2559"/>
              <a:gd name="T88" fmla="*/ 1244 w 2593"/>
              <a:gd name="T89" fmla="*/ 2406 h 2559"/>
              <a:gd name="T90" fmla="*/ 1240 w 2593"/>
              <a:gd name="T91" fmla="*/ 2406 h 2559"/>
              <a:gd name="T92" fmla="*/ 682 w 2593"/>
              <a:gd name="T93" fmla="*/ 2406 h 2559"/>
              <a:gd name="T94" fmla="*/ 68 w 2593"/>
              <a:gd name="T95" fmla="*/ 1792 h 2559"/>
              <a:gd name="T96" fmla="*/ 68 w 2593"/>
              <a:gd name="T97" fmla="*/ 682 h 2559"/>
              <a:gd name="T98" fmla="*/ 682 w 2593"/>
              <a:gd name="T99" fmla="*/ 68 h 2559"/>
              <a:gd name="T100" fmla="*/ 1911 w 2593"/>
              <a:gd name="T101" fmla="*/ 68 h 2559"/>
              <a:gd name="T102" fmla="*/ 2525 w 2593"/>
              <a:gd name="T103" fmla="*/ 682 h 2559"/>
              <a:gd name="T104" fmla="*/ 2525 w 2593"/>
              <a:gd name="T105" fmla="*/ 1792 h 2559"/>
              <a:gd name="T106" fmla="*/ 1911 w 2593"/>
              <a:gd name="T107" fmla="*/ 2406 h 2559"/>
              <a:gd name="T108" fmla="*/ 1675 w 2593"/>
              <a:gd name="T109" fmla="*/ 2406 h 2559"/>
              <a:gd name="T110" fmla="*/ 1327 w 2593"/>
              <a:gd name="T111" fmla="*/ 2406 h 2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3" h="2559">
                <a:moveTo>
                  <a:pt x="1911" y="0"/>
                </a:moveTo>
                <a:cubicBezTo>
                  <a:pt x="682" y="0"/>
                  <a:pt x="682" y="0"/>
                  <a:pt x="682" y="0"/>
                </a:cubicBezTo>
                <a:cubicBezTo>
                  <a:pt x="306" y="0"/>
                  <a:pt x="0" y="305"/>
                  <a:pt x="0" y="682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2169"/>
                  <a:pt x="306" y="2474"/>
                  <a:pt x="682" y="2474"/>
                </a:cubicBezTo>
                <a:cubicBezTo>
                  <a:pt x="1245" y="2474"/>
                  <a:pt x="1245" y="2474"/>
                  <a:pt x="1245" y="2474"/>
                </a:cubicBezTo>
                <a:cubicBezTo>
                  <a:pt x="1249" y="2474"/>
                  <a:pt x="1252" y="2477"/>
                  <a:pt x="1252" y="2481"/>
                </a:cubicBezTo>
                <a:cubicBezTo>
                  <a:pt x="1252" y="2553"/>
                  <a:pt x="1252" y="2553"/>
                  <a:pt x="1252" y="2553"/>
                </a:cubicBezTo>
                <a:cubicBezTo>
                  <a:pt x="1252" y="2556"/>
                  <a:pt x="1254" y="2559"/>
                  <a:pt x="1258" y="2559"/>
                </a:cubicBezTo>
                <a:cubicBezTo>
                  <a:pt x="1310" y="2559"/>
                  <a:pt x="1310" y="2559"/>
                  <a:pt x="1310" y="2559"/>
                </a:cubicBezTo>
                <a:cubicBezTo>
                  <a:pt x="1313" y="2559"/>
                  <a:pt x="1313" y="2559"/>
                  <a:pt x="1313" y="2559"/>
                </a:cubicBezTo>
                <a:cubicBezTo>
                  <a:pt x="1388" y="2559"/>
                  <a:pt x="1388" y="2559"/>
                  <a:pt x="1388" y="2559"/>
                </a:cubicBezTo>
                <a:cubicBezTo>
                  <a:pt x="1392" y="2559"/>
                  <a:pt x="1395" y="2556"/>
                  <a:pt x="1395" y="2553"/>
                </a:cubicBezTo>
                <a:cubicBezTo>
                  <a:pt x="1395" y="2481"/>
                  <a:pt x="1395" y="2481"/>
                  <a:pt x="1395" y="2481"/>
                </a:cubicBezTo>
                <a:cubicBezTo>
                  <a:pt x="1395" y="2477"/>
                  <a:pt x="1397" y="2474"/>
                  <a:pt x="1401" y="2474"/>
                </a:cubicBezTo>
                <a:cubicBezTo>
                  <a:pt x="1911" y="2474"/>
                  <a:pt x="1911" y="2474"/>
                  <a:pt x="1911" y="2474"/>
                </a:cubicBezTo>
                <a:cubicBezTo>
                  <a:pt x="2288" y="2474"/>
                  <a:pt x="2593" y="2169"/>
                  <a:pt x="2593" y="1792"/>
                </a:cubicBezTo>
                <a:cubicBezTo>
                  <a:pt x="2593" y="682"/>
                  <a:pt x="2593" y="682"/>
                  <a:pt x="2593" y="682"/>
                </a:cubicBezTo>
                <a:cubicBezTo>
                  <a:pt x="2593" y="305"/>
                  <a:pt x="2288" y="0"/>
                  <a:pt x="1911" y="0"/>
                </a:cubicBezTo>
                <a:close/>
                <a:moveTo>
                  <a:pt x="1327" y="2406"/>
                </a:moveTo>
                <a:cubicBezTo>
                  <a:pt x="1323" y="2406"/>
                  <a:pt x="1320" y="2403"/>
                  <a:pt x="1320" y="2399"/>
                </a:cubicBezTo>
                <a:cubicBezTo>
                  <a:pt x="1320" y="2205"/>
                  <a:pt x="1320" y="2205"/>
                  <a:pt x="1320" y="2205"/>
                </a:cubicBezTo>
                <a:cubicBezTo>
                  <a:pt x="1320" y="2203"/>
                  <a:pt x="1321" y="2201"/>
                  <a:pt x="1323" y="2200"/>
                </a:cubicBezTo>
                <a:cubicBezTo>
                  <a:pt x="1833" y="1782"/>
                  <a:pt x="1833" y="1782"/>
                  <a:pt x="1833" y="1782"/>
                </a:cubicBezTo>
                <a:cubicBezTo>
                  <a:pt x="1836" y="1779"/>
                  <a:pt x="1836" y="1775"/>
                  <a:pt x="1834" y="1771"/>
                </a:cubicBezTo>
                <a:cubicBezTo>
                  <a:pt x="1799" y="1729"/>
                  <a:pt x="1799" y="1729"/>
                  <a:pt x="1799" y="1729"/>
                </a:cubicBezTo>
                <a:cubicBezTo>
                  <a:pt x="1796" y="1726"/>
                  <a:pt x="1792" y="1726"/>
                  <a:pt x="1789" y="1728"/>
                </a:cubicBezTo>
                <a:cubicBezTo>
                  <a:pt x="1482" y="1979"/>
                  <a:pt x="1482" y="1979"/>
                  <a:pt x="1482" y="1979"/>
                </a:cubicBezTo>
                <a:cubicBezTo>
                  <a:pt x="1477" y="1983"/>
                  <a:pt x="1470" y="1980"/>
                  <a:pt x="1470" y="1974"/>
                </a:cubicBezTo>
                <a:cubicBezTo>
                  <a:pt x="1467" y="1790"/>
                  <a:pt x="1467" y="1790"/>
                  <a:pt x="1467" y="1790"/>
                </a:cubicBezTo>
                <a:cubicBezTo>
                  <a:pt x="1467" y="1786"/>
                  <a:pt x="1464" y="1783"/>
                  <a:pt x="1460" y="1783"/>
                </a:cubicBezTo>
                <a:cubicBezTo>
                  <a:pt x="1405" y="1785"/>
                  <a:pt x="1405" y="1785"/>
                  <a:pt x="1405" y="1785"/>
                </a:cubicBezTo>
                <a:cubicBezTo>
                  <a:pt x="1401" y="1785"/>
                  <a:pt x="1398" y="1788"/>
                  <a:pt x="1398" y="1792"/>
                </a:cubicBezTo>
                <a:cubicBezTo>
                  <a:pt x="1403" y="2040"/>
                  <a:pt x="1403" y="2040"/>
                  <a:pt x="1403" y="2040"/>
                </a:cubicBezTo>
                <a:cubicBezTo>
                  <a:pt x="1403" y="2043"/>
                  <a:pt x="1402" y="2045"/>
                  <a:pt x="1400" y="2046"/>
                </a:cubicBezTo>
                <a:cubicBezTo>
                  <a:pt x="1301" y="2128"/>
                  <a:pt x="1301" y="2128"/>
                  <a:pt x="1301" y="2128"/>
                </a:cubicBezTo>
                <a:cubicBezTo>
                  <a:pt x="1298" y="2131"/>
                  <a:pt x="1293" y="2130"/>
                  <a:pt x="1290" y="2126"/>
                </a:cubicBezTo>
                <a:cubicBezTo>
                  <a:pt x="1243" y="2044"/>
                  <a:pt x="1167" y="1911"/>
                  <a:pt x="1120" y="1828"/>
                </a:cubicBezTo>
                <a:cubicBezTo>
                  <a:pt x="1118" y="1825"/>
                  <a:pt x="1114" y="1823"/>
                  <a:pt x="1110" y="1825"/>
                </a:cubicBezTo>
                <a:cubicBezTo>
                  <a:pt x="1063" y="1852"/>
                  <a:pt x="1063" y="1852"/>
                  <a:pt x="1063" y="1852"/>
                </a:cubicBezTo>
                <a:cubicBezTo>
                  <a:pt x="1059" y="1854"/>
                  <a:pt x="1058" y="1859"/>
                  <a:pt x="1060" y="1862"/>
                </a:cubicBezTo>
                <a:cubicBezTo>
                  <a:pt x="1086" y="1908"/>
                  <a:pt x="1213" y="2131"/>
                  <a:pt x="1250" y="2194"/>
                </a:cubicBezTo>
                <a:cubicBezTo>
                  <a:pt x="1251" y="2195"/>
                  <a:pt x="1251" y="2196"/>
                  <a:pt x="1251" y="2197"/>
                </a:cubicBezTo>
                <a:cubicBezTo>
                  <a:pt x="1251" y="2399"/>
                  <a:pt x="1251" y="2399"/>
                  <a:pt x="1251" y="2399"/>
                </a:cubicBezTo>
                <a:cubicBezTo>
                  <a:pt x="1251" y="2403"/>
                  <a:pt x="1248" y="2406"/>
                  <a:pt x="1244" y="2406"/>
                </a:cubicBezTo>
                <a:cubicBezTo>
                  <a:pt x="1240" y="2406"/>
                  <a:pt x="1240" y="2406"/>
                  <a:pt x="1240" y="2406"/>
                </a:cubicBezTo>
                <a:cubicBezTo>
                  <a:pt x="682" y="2406"/>
                  <a:pt x="682" y="2406"/>
                  <a:pt x="682" y="2406"/>
                </a:cubicBezTo>
                <a:cubicBezTo>
                  <a:pt x="343" y="2406"/>
                  <a:pt x="68" y="2131"/>
                  <a:pt x="68" y="1792"/>
                </a:cubicBezTo>
                <a:cubicBezTo>
                  <a:pt x="68" y="682"/>
                  <a:pt x="68" y="682"/>
                  <a:pt x="68" y="682"/>
                </a:cubicBezTo>
                <a:cubicBezTo>
                  <a:pt x="68" y="343"/>
                  <a:pt x="343" y="68"/>
                  <a:pt x="682" y="68"/>
                </a:cubicBezTo>
                <a:cubicBezTo>
                  <a:pt x="1911" y="68"/>
                  <a:pt x="1911" y="68"/>
                  <a:pt x="1911" y="68"/>
                </a:cubicBezTo>
                <a:cubicBezTo>
                  <a:pt x="2250" y="68"/>
                  <a:pt x="2525" y="343"/>
                  <a:pt x="2525" y="682"/>
                </a:cubicBezTo>
                <a:cubicBezTo>
                  <a:pt x="2525" y="1792"/>
                  <a:pt x="2525" y="1792"/>
                  <a:pt x="2525" y="1792"/>
                </a:cubicBezTo>
                <a:cubicBezTo>
                  <a:pt x="2525" y="2131"/>
                  <a:pt x="2250" y="2406"/>
                  <a:pt x="1911" y="2406"/>
                </a:cubicBezTo>
                <a:cubicBezTo>
                  <a:pt x="1675" y="2406"/>
                  <a:pt x="1675" y="2406"/>
                  <a:pt x="1675" y="2406"/>
                </a:cubicBezTo>
                <a:lnTo>
                  <a:pt x="1327" y="2406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1348FA-57BA-4956-9B31-348AE1E5E7CC}"/>
              </a:ext>
            </a:extLst>
          </p:cNvPr>
          <p:cNvSpPr/>
          <p:nvPr userDrawn="1"/>
        </p:nvSpPr>
        <p:spPr>
          <a:xfrm>
            <a:off x="-9525" y="-9527"/>
            <a:ext cx="4248150" cy="6877051"/>
          </a:xfrm>
          <a:custGeom>
            <a:avLst/>
            <a:gdLst>
              <a:gd name="connsiteX0" fmla="*/ 0 w 4248150"/>
              <a:gd name="connsiteY0" fmla="*/ 0 h 6877050"/>
              <a:gd name="connsiteX1" fmla="*/ 0 w 4248150"/>
              <a:gd name="connsiteY1" fmla="*/ 6877050 h 6877050"/>
              <a:gd name="connsiteX2" fmla="*/ 2914650 w 4248150"/>
              <a:gd name="connsiteY2" fmla="*/ 6877050 h 6877050"/>
              <a:gd name="connsiteX3" fmla="*/ 4248150 w 4248150"/>
              <a:gd name="connsiteY3" fmla="*/ 5753100 h 6877050"/>
              <a:gd name="connsiteX4" fmla="*/ 962025 w 4248150"/>
              <a:gd name="connsiteY4" fmla="*/ 19050 h 6877050"/>
              <a:gd name="connsiteX5" fmla="*/ 0 w 4248150"/>
              <a:gd name="connsiteY5" fmla="*/ 0 h 6877050"/>
              <a:gd name="connsiteX0" fmla="*/ 0 w 4248150"/>
              <a:gd name="connsiteY0" fmla="*/ 1 h 6877051"/>
              <a:gd name="connsiteX1" fmla="*/ 0 w 4248150"/>
              <a:gd name="connsiteY1" fmla="*/ 6877051 h 6877051"/>
              <a:gd name="connsiteX2" fmla="*/ 2914650 w 4248150"/>
              <a:gd name="connsiteY2" fmla="*/ 6877051 h 6877051"/>
              <a:gd name="connsiteX3" fmla="*/ 4248150 w 4248150"/>
              <a:gd name="connsiteY3" fmla="*/ 5753101 h 6877051"/>
              <a:gd name="connsiteX4" fmla="*/ 952500 w 4248150"/>
              <a:gd name="connsiteY4" fmla="*/ 0 h 6877051"/>
              <a:gd name="connsiteX5" fmla="*/ 0 w 4248150"/>
              <a:gd name="connsiteY5" fmla="*/ 1 h 68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8150" h="6877051">
                <a:moveTo>
                  <a:pt x="0" y="1"/>
                </a:moveTo>
                <a:lnTo>
                  <a:pt x="0" y="6877051"/>
                </a:lnTo>
                <a:lnTo>
                  <a:pt x="2914650" y="6877051"/>
                </a:lnTo>
                <a:lnTo>
                  <a:pt x="4248150" y="5753101"/>
                </a:lnTo>
                <a:lnTo>
                  <a:pt x="95250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DCC58E-A4D6-45DC-BAB4-7C5D3B8CD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3873500"/>
            <a:ext cx="6143625" cy="10064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82ECD2-D70B-41C5-87C7-72AF4BC8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8475" y="5091113"/>
            <a:ext cx="6200775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subtitel</a:t>
            </a:r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52F2AF-1BD3-482F-8024-ED87C89BBC0E}"/>
              </a:ext>
            </a:extLst>
          </p:cNvPr>
          <p:cNvSpPr/>
          <p:nvPr userDrawn="1"/>
        </p:nvSpPr>
        <p:spPr>
          <a:xfrm>
            <a:off x="2878667" y="5740663"/>
            <a:ext cx="2025226" cy="1126755"/>
          </a:xfrm>
          <a:custGeom>
            <a:avLst/>
            <a:gdLst>
              <a:gd name="connsiteX0" fmla="*/ 0 w 2025226"/>
              <a:gd name="connsiteY0" fmla="*/ 1124374 h 1124374"/>
              <a:gd name="connsiteX1" fmla="*/ 1361440 w 2025226"/>
              <a:gd name="connsiteY1" fmla="*/ 0 h 1124374"/>
              <a:gd name="connsiteX2" fmla="*/ 2025226 w 2025226"/>
              <a:gd name="connsiteY2" fmla="*/ 1117600 h 1124374"/>
              <a:gd name="connsiteX3" fmla="*/ 0 w 2025226"/>
              <a:gd name="connsiteY3" fmla="*/ 1124374 h 1124374"/>
              <a:gd name="connsiteX0" fmla="*/ 0 w 2025226"/>
              <a:gd name="connsiteY0" fmla="*/ 1129137 h 1129137"/>
              <a:gd name="connsiteX1" fmla="*/ 1370965 w 2025226"/>
              <a:gd name="connsiteY1" fmla="*/ 0 h 1129137"/>
              <a:gd name="connsiteX2" fmla="*/ 2025226 w 2025226"/>
              <a:gd name="connsiteY2" fmla="*/ 1122363 h 1129137"/>
              <a:gd name="connsiteX3" fmla="*/ 0 w 2025226"/>
              <a:gd name="connsiteY3" fmla="*/ 1129137 h 1129137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34269 h 1141043"/>
              <a:gd name="connsiteX3" fmla="*/ 0 w 2025226"/>
              <a:gd name="connsiteY3" fmla="*/ 1141043 h 1141043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24744 h 1141043"/>
              <a:gd name="connsiteX3" fmla="*/ 0 w 2025226"/>
              <a:gd name="connsiteY3" fmla="*/ 1141043 h 1141043"/>
              <a:gd name="connsiteX0" fmla="*/ 0 w 2025226"/>
              <a:gd name="connsiteY0" fmla="*/ 1126755 h 1126755"/>
              <a:gd name="connsiteX1" fmla="*/ 1361440 w 2025226"/>
              <a:gd name="connsiteY1" fmla="*/ 0 h 1126755"/>
              <a:gd name="connsiteX2" fmla="*/ 2025226 w 2025226"/>
              <a:gd name="connsiteY2" fmla="*/ 1124744 h 1126755"/>
              <a:gd name="connsiteX3" fmla="*/ 0 w 2025226"/>
              <a:gd name="connsiteY3" fmla="*/ 1126755 h 11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226" h="1126755">
                <a:moveTo>
                  <a:pt x="0" y="1126755"/>
                </a:moveTo>
                <a:lnTo>
                  <a:pt x="1361440" y="0"/>
                </a:lnTo>
                <a:lnTo>
                  <a:pt x="2025226" y="1124744"/>
                </a:lnTo>
                <a:lnTo>
                  <a:pt x="0" y="1126755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6BA76F-EA9C-4A00-A429-8AB4F3E40DFA}"/>
              </a:ext>
            </a:extLst>
          </p:cNvPr>
          <p:cNvSpPr/>
          <p:nvPr userDrawn="1"/>
        </p:nvSpPr>
        <p:spPr>
          <a:xfrm>
            <a:off x="9327356" y="3154680"/>
            <a:ext cx="2874169" cy="3699510"/>
          </a:xfrm>
          <a:custGeom>
            <a:avLst/>
            <a:gdLst>
              <a:gd name="connsiteX0" fmla="*/ 0 w 2933700"/>
              <a:gd name="connsiteY0" fmla="*/ 2453640 h 3718560"/>
              <a:gd name="connsiteX1" fmla="*/ 2933700 w 2933700"/>
              <a:gd name="connsiteY1" fmla="*/ 0 h 3718560"/>
              <a:gd name="connsiteX2" fmla="*/ 2933700 w 2933700"/>
              <a:gd name="connsiteY2" fmla="*/ 3718560 h 3718560"/>
              <a:gd name="connsiteX3" fmla="*/ 0 w 2933700"/>
              <a:gd name="connsiteY3" fmla="*/ 2453640 h 3718560"/>
              <a:gd name="connsiteX0" fmla="*/ 0 w 2878932"/>
              <a:gd name="connsiteY0" fmla="*/ 2444115 h 3718560"/>
              <a:gd name="connsiteX1" fmla="*/ 2878932 w 2878932"/>
              <a:gd name="connsiteY1" fmla="*/ 0 h 3718560"/>
              <a:gd name="connsiteX2" fmla="*/ 2878932 w 2878932"/>
              <a:gd name="connsiteY2" fmla="*/ 3718560 h 3718560"/>
              <a:gd name="connsiteX3" fmla="*/ 0 w 2878932"/>
              <a:gd name="connsiteY3" fmla="*/ 2444115 h 3718560"/>
              <a:gd name="connsiteX0" fmla="*/ 0 w 2874169"/>
              <a:gd name="connsiteY0" fmla="*/ 2434590 h 3718560"/>
              <a:gd name="connsiteX1" fmla="*/ 2874169 w 2874169"/>
              <a:gd name="connsiteY1" fmla="*/ 0 h 3718560"/>
              <a:gd name="connsiteX2" fmla="*/ 2874169 w 2874169"/>
              <a:gd name="connsiteY2" fmla="*/ 3718560 h 3718560"/>
              <a:gd name="connsiteX3" fmla="*/ 0 w 2874169"/>
              <a:gd name="connsiteY3" fmla="*/ 2434590 h 3718560"/>
              <a:gd name="connsiteX0" fmla="*/ 0 w 2874169"/>
              <a:gd name="connsiteY0" fmla="*/ 2434590 h 3680460"/>
              <a:gd name="connsiteX1" fmla="*/ 2874169 w 2874169"/>
              <a:gd name="connsiteY1" fmla="*/ 0 h 3680460"/>
              <a:gd name="connsiteX2" fmla="*/ 2874169 w 2874169"/>
              <a:gd name="connsiteY2" fmla="*/ 3680460 h 3680460"/>
              <a:gd name="connsiteX3" fmla="*/ 0 w 2874169"/>
              <a:gd name="connsiteY3" fmla="*/ 2434590 h 3680460"/>
              <a:gd name="connsiteX0" fmla="*/ 0 w 2874169"/>
              <a:gd name="connsiteY0" fmla="*/ 2434590 h 3699510"/>
              <a:gd name="connsiteX1" fmla="*/ 2874169 w 2874169"/>
              <a:gd name="connsiteY1" fmla="*/ 0 h 3699510"/>
              <a:gd name="connsiteX2" fmla="*/ 2874169 w 2874169"/>
              <a:gd name="connsiteY2" fmla="*/ 3699510 h 3699510"/>
              <a:gd name="connsiteX3" fmla="*/ 0 w 2874169"/>
              <a:gd name="connsiteY3" fmla="*/ 2434590 h 369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169" h="3699510">
                <a:moveTo>
                  <a:pt x="0" y="2434590"/>
                </a:moveTo>
                <a:lnTo>
                  <a:pt x="2874169" y="0"/>
                </a:lnTo>
                <a:lnTo>
                  <a:pt x="2874169" y="3699510"/>
                </a:lnTo>
                <a:lnTo>
                  <a:pt x="0" y="2434590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B8185-8913-45BB-A180-CD4F5A658E57}"/>
              </a:ext>
            </a:extLst>
          </p:cNvPr>
          <p:cNvSpPr/>
          <p:nvPr userDrawn="1"/>
        </p:nvSpPr>
        <p:spPr>
          <a:xfrm>
            <a:off x="4204970" y="5707062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5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bg>
      <p:bgPr>
        <a:solidFill>
          <a:srgbClr val="01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95F2132-9B76-4284-8A18-4CEDD99B9DF8}"/>
              </a:ext>
            </a:extLst>
          </p:cNvPr>
          <p:cNvSpPr/>
          <p:nvPr userDrawn="1"/>
        </p:nvSpPr>
        <p:spPr>
          <a:xfrm>
            <a:off x="1" y="3198771"/>
            <a:ext cx="9573843" cy="3659231"/>
          </a:xfrm>
          <a:custGeom>
            <a:avLst/>
            <a:gdLst>
              <a:gd name="connsiteX0" fmla="*/ 1076636 w 9573843"/>
              <a:gd name="connsiteY0" fmla="*/ 0 h 3659231"/>
              <a:gd name="connsiteX1" fmla="*/ 9573843 w 9573843"/>
              <a:gd name="connsiteY1" fmla="*/ 3659231 h 3659231"/>
              <a:gd name="connsiteX2" fmla="*/ 0 w 9573843"/>
              <a:gd name="connsiteY2" fmla="*/ 3659231 h 3659231"/>
              <a:gd name="connsiteX3" fmla="*/ 0 w 9573843"/>
              <a:gd name="connsiteY3" fmla="*/ 883459 h 3659231"/>
              <a:gd name="connsiteX4" fmla="*/ 1076636 w 9573843"/>
              <a:gd name="connsiteY4" fmla="*/ 0 h 365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843" h="3659231">
                <a:moveTo>
                  <a:pt x="1076636" y="0"/>
                </a:moveTo>
                <a:lnTo>
                  <a:pt x="9573843" y="3659231"/>
                </a:lnTo>
                <a:lnTo>
                  <a:pt x="0" y="3659231"/>
                </a:lnTo>
                <a:lnTo>
                  <a:pt x="0" y="883459"/>
                </a:lnTo>
                <a:lnTo>
                  <a:pt x="10766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F66C4E7-1D66-46C5-85FE-98E78B9EC84F}"/>
              </a:ext>
            </a:extLst>
          </p:cNvPr>
          <p:cNvSpPr/>
          <p:nvPr userDrawn="1"/>
        </p:nvSpPr>
        <p:spPr>
          <a:xfrm>
            <a:off x="1" y="643654"/>
            <a:ext cx="7726199" cy="6214346"/>
          </a:xfrm>
          <a:custGeom>
            <a:avLst/>
            <a:gdLst>
              <a:gd name="connsiteX0" fmla="*/ 4190450 w 7726199"/>
              <a:gd name="connsiteY0" fmla="*/ 0 h 6214346"/>
              <a:gd name="connsiteX1" fmla="*/ 7726199 w 7726199"/>
              <a:gd name="connsiteY1" fmla="*/ 6214346 h 6214346"/>
              <a:gd name="connsiteX2" fmla="*/ 0 w 7726199"/>
              <a:gd name="connsiteY2" fmla="*/ 6214346 h 6214346"/>
              <a:gd name="connsiteX3" fmla="*/ 0 w 7726199"/>
              <a:gd name="connsiteY3" fmla="*/ 3438575 h 6214346"/>
              <a:gd name="connsiteX4" fmla="*/ 4190450 w 7726199"/>
              <a:gd name="connsiteY4" fmla="*/ 0 h 62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6214346">
                <a:moveTo>
                  <a:pt x="4190450" y="0"/>
                </a:moveTo>
                <a:lnTo>
                  <a:pt x="7726199" y="6214346"/>
                </a:lnTo>
                <a:lnTo>
                  <a:pt x="0" y="6214346"/>
                </a:lnTo>
                <a:lnTo>
                  <a:pt x="0" y="3438575"/>
                </a:lnTo>
                <a:lnTo>
                  <a:pt x="4190450" y="0"/>
                </a:lnTo>
                <a:close/>
              </a:path>
            </a:pathLst>
          </a:custGeom>
          <a:solidFill>
            <a:srgbClr val="E0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37E7C0F-7D45-40B0-B3F6-38C001497226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BB585-EA67-4315-925F-079ECD7AD983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747393" y="393897"/>
            <a:chExt cx="662307" cy="654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AA3DE0-9ED8-42B5-A6EA-15001D14CB9B}"/>
                </a:ext>
              </a:extLst>
            </p:cNvPr>
            <p:cNvSpPr/>
            <p:nvPr userDrawn="1"/>
          </p:nvSpPr>
          <p:spPr>
            <a:xfrm>
              <a:off x="757238" y="409575"/>
              <a:ext cx="640556" cy="600075"/>
            </a:xfrm>
            <a:prstGeom prst="roundRect">
              <a:avLst>
                <a:gd name="adj" fmla="val 242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8D4F0A-EB3F-42D2-B438-CAACCA931F59}"/>
                </a:ext>
              </a:extLst>
            </p:cNvPr>
            <p:cNvGrpSpPr/>
            <p:nvPr userDrawn="1"/>
          </p:nvGrpSpPr>
          <p:grpSpPr>
            <a:xfrm>
              <a:off x="747393" y="393897"/>
              <a:ext cx="662307" cy="654131"/>
              <a:chOff x="2624138" y="0"/>
              <a:chExt cx="6943725" cy="6858000"/>
            </a:xfrm>
          </p:grpSpPr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737892A5-0C2E-49C5-8CE1-AB8AA7689F6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988" y="2640013"/>
                <a:ext cx="1039813" cy="1173163"/>
              </a:xfrm>
              <a:custGeom>
                <a:avLst/>
                <a:gdLst>
                  <a:gd name="T0" fmla="*/ 219 w 388"/>
                  <a:gd name="T1" fmla="*/ 438 h 438"/>
                  <a:gd name="T2" fmla="*/ 64 w 388"/>
                  <a:gd name="T3" fmla="*/ 373 h 438"/>
                  <a:gd name="T4" fmla="*/ 0 w 388"/>
                  <a:gd name="T5" fmla="*/ 218 h 438"/>
                  <a:gd name="T6" fmla="*/ 196 w 388"/>
                  <a:gd name="T7" fmla="*/ 0 h 438"/>
                  <a:gd name="T8" fmla="*/ 387 w 388"/>
                  <a:gd name="T9" fmla="*/ 219 h 438"/>
                  <a:gd name="T10" fmla="*/ 386 w 388"/>
                  <a:gd name="T11" fmla="*/ 243 h 438"/>
                  <a:gd name="T12" fmla="*/ 379 w 388"/>
                  <a:gd name="T13" fmla="*/ 249 h 438"/>
                  <a:gd name="T14" fmla="*/ 85 w 388"/>
                  <a:gd name="T15" fmla="*/ 249 h 438"/>
                  <a:gd name="T16" fmla="*/ 219 w 388"/>
                  <a:gd name="T17" fmla="*/ 360 h 438"/>
                  <a:gd name="T18" fmla="*/ 323 w 388"/>
                  <a:gd name="T19" fmla="*/ 322 h 438"/>
                  <a:gd name="T20" fmla="*/ 328 w 388"/>
                  <a:gd name="T21" fmla="*/ 320 h 438"/>
                  <a:gd name="T22" fmla="*/ 333 w 388"/>
                  <a:gd name="T23" fmla="*/ 323 h 438"/>
                  <a:gd name="T24" fmla="*/ 372 w 388"/>
                  <a:gd name="T25" fmla="*/ 366 h 438"/>
                  <a:gd name="T26" fmla="*/ 372 w 388"/>
                  <a:gd name="T27" fmla="*/ 376 h 438"/>
                  <a:gd name="T28" fmla="*/ 220 w 388"/>
                  <a:gd name="T29" fmla="*/ 438 h 438"/>
                  <a:gd name="T30" fmla="*/ 219 w 388"/>
                  <a:gd name="T31" fmla="*/ 438 h 438"/>
                  <a:gd name="T32" fmla="*/ 196 w 388"/>
                  <a:gd name="T33" fmla="*/ 76 h 438"/>
                  <a:gd name="T34" fmla="*/ 86 w 388"/>
                  <a:gd name="T35" fmla="*/ 178 h 438"/>
                  <a:gd name="T36" fmla="*/ 304 w 388"/>
                  <a:gd name="T37" fmla="*/ 178 h 438"/>
                  <a:gd name="T38" fmla="*/ 196 w 388"/>
                  <a:gd name="T39" fmla="*/ 76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8" h="438">
                    <a:moveTo>
                      <a:pt x="219" y="438"/>
                    </a:moveTo>
                    <a:cubicBezTo>
                      <a:pt x="161" y="438"/>
                      <a:pt x="106" y="415"/>
                      <a:pt x="64" y="373"/>
                    </a:cubicBezTo>
                    <a:cubicBezTo>
                      <a:pt x="23" y="332"/>
                      <a:pt x="0" y="277"/>
                      <a:pt x="0" y="218"/>
                    </a:cubicBezTo>
                    <a:cubicBezTo>
                      <a:pt x="1" y="75"/>
                      <a:pt x="99" y="0"/>
                      <a:pt x="196" y="0"/>
                    </a:cubicBezTo>
                    <a:cubicBezTo>
                      <a:pt x="292" y="0"/>
                      <a:pt x="388" y="68"/>
                      <a:pt x="387" y="219"/>
                    </a:cubicBezTo>
                    <a:cubicBezTo>
                      <a:pt x="387" y="227"/>
                      <a:pt x="387" y="235"/>
                      <a:pt x="386" y="243"/>
                    </a:cubicBezTo>
                    <a:cubicBezTo>
                      <a:pt x="386" y="247"/>
                      <a:pt x="383" y="249"/>
                      <a:pt x="379" y="249"/>
                    </a:cubicBezTo>
                    <a:cubicBezTo>
                      <a:pt x="85" y="249"/>
                      <a:pt x="85" y="249"/>
                      <a:pt x="85" y="249"/>
                    </a:cubicBezTo>
                    <a:cubicBezTo>
                      <a:pt x="98" y="313"/>
                      <a:pt x="155" y="360"/>
                      <a:pt x="219" y="360"/>
                    </a:cubicBezTo>
                    <a:cubicBezTo>
                      <a:pt x="257" y="360"/>
                      <a:pt x="295" y="346"/>
                      <a:pt x="323" y="322"/>
                    </a:cubicBezTo>
                    <a:cubicBezTo>
                      <a:pt x="324" y="321"/>
                      <a:pt x="326" y="320"/>
                      <a:pt x="328" y="320"/>
                    </a:cubicBezTo>
                    <a:cubicBezTo>
                      <a:pt x="330" y="320"/>
                      <a:pt x="332" y="321"/>
                      <a:pt x="333" y="323"/>
                    </a:cubicBezTo>
                    <a:cubicBezTo>
                      <a:pt x="372" y="366"/>
                      <a:pt x="372" y="366"/>
                      <a:pt x="372" y="366"/>
                    </a:cubicBezTo>
                    <a:cubicBezTo>
                      <a:pt x="375" y="369"/>
                      <a:pt x="375" y="374"/>
                      <a:pt x="372" y="376"/>
                    </a:cubicBezTo>
                    <a:cubicBezTo>
                      <a:pt x="329" y="417"/>
                      <a:pt x="277" y="438"/>
                      <a:pt x="220" y="438"/>
                    </a:cubicBezTo>
                    <a:lnTo>
                      <a:pt x="219" y="438"/>
                    </a:lnTo>
                    <a:close/>
                    <a:moveTo>
                      <a:pt x="196" y="76"/>
                    </a:moveTo>
                    <a:cubicBezTo>
                      <a:pt x="131" y="76"/>
                      <a:pt x="97" y="127"/>
                      <a:pt x="86" y="178"/>
                    </a:cubicBezTo>
                    <a:cubicBezTo>
                      <a:pt x="304" y="178"/>
                      <a:pt x="304" y="178"/>
                      <a:pt x="304" y="178"/>
                    </a:cubicBezTo>
                    <a:cubicBezTo>
                      <a:pt x="294" y="108"/>
                      <a:pt x="243" y="76"/>
                      <a:pt x="196" y="76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7F45B7CA-244D-43A9-AC1C-B224189309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22851" y="2173288"/>
                <a:ext cx="428625" cy="1639888"/>
              </a:xfrm>
              <a:custGeom>
                <a:avLst/>
                <a:gdLst>
                  <a:gd name="T0" fmla="*/ 100 w 160"/>
                  <a:gd name="T1" fmla="*/ 612 h 612"/>
                  <a:gd name="T2" fmla="*/ 0 w 160"/>
                  <a:gd name="T3" fmla="*/ 515 h 612"/>
                  <a:gd name="T4" fmla="*/ 1 w 160"/>
                  <a:gd name="T5" fmla="*/ 7 h 612"/>
                  <a:gd name="T6" fmla="*/ 3 w 160"/>
                  <a:gd name="T7" fmla="*/ 2 h 612"/>
                  <a:gd name="T8" fmla="*/ 8 w 160"/>
                  <a:gd name="T9" fmla="*/ 0 h 612"/>
                  <a:gd name="T10" fmla="*/ 74 w 160"/>
                  <a:gd name="T11" fmla="*/ 0 h 612"/>
                  <a:gd name="T12" fmla="*/ 81 w 160"/>
                  <a:gd name="T13" fmla="*/ 7 h 612"/>
                  <a:gd name="T14" fmla="*/ 80 w 160"/>
                  <a:gd name="T15" fmla="*/ 493 h 612"/>
                  <a:gd name="T16" fmla="*/ 118 w 160"/>
                  <a:gd name="T17" fmla="*/ 540 h 612"/>
                  <a:gd name="T18" fmla="*/ 120 w 160"/>
                  <a:gd name="T19" fmla="*/ 540 h 612"/>
                  <a:gd name="T20" fmla="*/ 152 w 160"/>
                  <a:gd name="T21" fmla="*/ 537 h 612"/>
                  <a:gd name="T22" fmla="*/ 153 w 160"/>
                  <a:gd name="T23" fmla="*/ 537 h 612"/>
                  <a:gd name="T24" fmla="*/ 157 w 160"/>
                  <a:gd name="T25" fmla="*/ 539 h 612"/>
                  <a:gd name="T26" fmla="*/ 160 w 160"/>
                  <a:gd name="T27" fmla="*/ 544 h 612"/>
                  <a:gd name="T28" fmla="*/ 160 w 160"/>
                  <a:gd name="T29" fmla="*/ 597 h 612"/>
                  <a:gd name="T30" fmla="*/ 155 w 160"/>
                  <a:gd name="T31" fmla="*/ 604 h 612"/>
                  <a:gd name="T32" fmla="*/ 101 w 160"/>
                  <a:gd name="T33" fmla="*/ 612 h 612"/>
                  <a:gd name="T34" fmla="*/ 100 w 160"/>
                  <a:gd name="T3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612">
                    <a:moveTo>
                      <a:pt x="100" y="612"/>
                    </a:moveTo>
                    <a:cubicBezTo>
                      <a:pt x="38" y="612"/>
                      <a:pt x="0" y="575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3"/>
                      <a:pt x="80" y="493"/>
                      <a:pt x="80" y="493"/>
                    </a:cubicBezTo>
                    <a:cubicBezTo>
                      <a:pt x="80" y="532"/>
                      <a:pt x="95" y="540"/>
                      <a:pt x="118" y="540"/>
                    </a:cubicBezTo>
                    <a:cubicBezTo>
                      <a:pt x="120" y="540"/>
                      <a:pt x="120" y="540"/>
                      <a:pt x="120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7"/>
                      <a:pt x="160" y="597"/>
                      <a:pt x="160" y="597"/>
                    </a:cubicBezTo>
                    <a:cubicBezTo>
                      <a:pt x="160" y="600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cubicBezTo>
                      <a:pt x="101" y="612"/>
                      <a:pt x="100" y="612"/>
                      <a:pt x="100" y="612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D75D5163-D260-4288-9615-41EEC27F10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67713" y="2170113"/>
                <a:ext cx="428625" cy="1641475"/>
              </a:xfrm>
              <a:custGeom>
                <a:avLst/>
                <a:gdLst>
                  <a:gd name="T0" fmla="*/ 99 w 160"/>
                  <a:gd name="T1" fmla="*/ 612 h 612"/>
                  <a:gd name="T2" fmla="*/ 26 w 160"/>
                  <a:gd name="T3" fmla="*/ 586 h 612"/>
                  <a:gd name="T4" fmla="*/ 0 w 160"/>
                  <a:gd name="T5" fmla="*/ 515 h 612"/>
                  <a:gd name="T6" fmla="*/ 1 w 160"/>
                  <a:gd name="T7" fmla="*/ 7 h 612"/>
                  <a:gd name="T8" fmla="*/ 3 w 160"/>
                  <a:gd name="T9" fmla="*/ 2 h 612"/>
                  <a:gd name="T10" fmla="*/ 8 w 160"/>
                  <a:gd name="T11" fmla="*/ 0 h 612"/>
                  <a:gd name="T12" fmla="*/ 74 w 160"/>
                  <a:gd name="T13" fmla="*/ 0 h 612"/>
                  <a:gd name="T14" fmla="*/ 81 w 160"/>
                  <a:gd name="T15" fmla="*/ 7 h 612"/>
                  <a:gd name="T16" fmla="*/ 80 w 160"/>
                  <a:gd name="T17" fmla="*/ 494 h 612"/>
                  <a:gd name="T18" fmla="*/ 89 w 160"/>
                  <a:gd name="T19" fmla="*/ 530 h 612"/>
                  <a:gd name="T20" fmla="*/ 118 w 160"/>
                  <a:gd name="T21" fmla="*/ 540 h 612"/>
                  <a:gd name="T22" fmla="*/ 119 w 160"/>
                  <a:gd name="T23" fmla="*/ 540 h 612"/>
                  <a:gd name="T24" fmla="*/ 152 w 160"/>
                  <a:gd name="T25" fmla="*/ 537 h 612"/>
                  <a:gd name="T26" fmla="*/ 153 w 160"/>
                  <a:gd name="T27" fmla="*/ 537 h 612"/>
                  <a:gd name="T28" fmla="*/ 157 w 160"/>
                  <a:gd name="T29" fmla="*/ 539 h 612"/>
                  <a:gd name="T30" fmla="*/ 160 w 160"/>
                  <a:gd name="T31" fmla="*/ 544 h 612"/>
                  <a:gd name="T32" fmla="*/ 160 w 160"/>
                  <a:gd name="T33" fmla="*/ 598 h 612"/>
                  <a:gd name="T34" fmla="*/ 155 w 160"/>
                  <a:gd name="T35" fmla="*/ 604 h 612"/>
                  <a:gd name="T36" fmla="*/ 101 w 160"/>
                  <a:gd name="T37" fmla="*/ 612 h 612"/>
                  <a:gd name="T38" fmla="*/ 99 w 160"/>
                  <a:gd name="T3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0" h="612">
                    <a:moveTo>
                      <a:pt x="99" y="612"/>
                    </a:moveTo>
                    <a:cubicBezTo>
                      <a:pt x="69" y="612"/>
                      <a:pt x="44" y="603"/>
                      <a:pt x="26" y="586"/>
                    </a:cubicBezTo>
                    <a:cubicBezTo>
                      <a:pt x="9" y="569"/>
                      <a:pt x="0" y="544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4"/>
                      <a:pt x="80" y="494"/>
                      <a:pt x="80" y="494"/>
                    </a:cubicBezTo>
                    <a:cubicBezTo>
                      <a:pt x="80" y="511"/>
                      <a:pt x="83" y="523"/>
                      <a:pt x="89" y="530"/>
                    </a:cubicBezTo>
                    <a:cubicBezTo>
                      <a:pt x="95" y="537"/>
                      <a:pt x="104" y="540"/>
                      <a:pt x="118" y="540"/>
                    </a:cubicBezTo>
                    <a:cubicBezTo>
                      <a:pt x="119" y="540"/>
                      <a:pt x="119" y="540"/>
                      <a:pt x="119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8"/>
                      <a:pt x="160" y="598"/>
                      <a:pt x="160" y="598"/>
                    </a:cubicBezTo>
                    <a:cubicBezTo>
                      <a:pt x="160" y="601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lnTo>
                      <a:pt x="99" y="61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D1D40EEE-2F0B-4647-818E-34E45E0C33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9576" y="2651125"/>
                <a:ext cx="1579563" cy="1157288"/>
              </a:xfrm>
              <a:custGeom>
                <a:avLst/>
                <a:gdLst>
                  <a:gd name="T0" fmla="*/ 384 w 590"/>
                  <a:gd name="T1" fmla="*/ 432 h 432"/>
                  <a:gd name="T2" fmla="*/ 378 w 590"/>
                  <a:gd name="T3" fmla="*/ 426 h 432"/>
                  <a:gd name="T4" fmla="*/ 295 w 590"/>
                  <a:gd name="T5" fmla="*/ 93 h 432"/>
                  <a:gd name="T6" fmla="*/ 211 w 590"/>
                  <a:gd name="T7" fmla="*/ 426 h 432"/>
                  <a:gd name="T8" fmla="*/ 204 w 590"/>
                  <a:gd name="T9" fmla="*/ 431 h 432"/>
                  <a:gd name="T10" fmla="*/ 117 w 590"/>
                  <a:gd name="T11" fmla="*/ 431 h 432"/>
                  <a:gd name="T12" fmla="*/ 110 w 590"/>
                  <a:gd name="T13" fmla="*/ 426 h 432"/>
                  <a:gd name="T14" fmla="*/ 1 w 590"/>
                  <a:gd name="T15" fmla="*/ 9 h 432"/>
                  <a:gd name="T16" fmla="*/ 2 w 590"/>
                  <a:gd name="T17" fmla="*/ 3 h 432"/>
                  <a:gd name="T18" fmla="*/ 8 w 590"/>
                  <a:gd name="T19" fmla="*/ 0 h 432"/>
                  <a:gd name="T20" fmla="*/ 72 w 590"/>
                  <a:gd name="T21" fmla="*/ 0 h 432"/>
                  <a:gd name="T22" fmla="*/ 79 w 590"/>
                  <a:gd name="T23" fmla="*/ 6 h 432"/>
                  <a:gd name="T24" fmla="*/ 136 w 590"/>
                  <a:gd name="T25" fmla="*/ 236 h 432"/>
                  <a:gd name="T26" fmla="*/ 162 w 590"/>
                  <a:gd name="T27" fmla="*/ 343 h 432"/>
                  <a:gd name="T28" fmla="*/ 184 w 590"/>
                  <a:gd name="T29" fmla="*/ 252 h 432"/>
                  <a:gd name="T30" fmla="*/ 247 w 590"/>
                  <a:gd name="T31" fmla="*/ 6 h 432"/>
                  <a:gd name="T32" fmla="*/ 254 w 590"/>
                  <a:gd name="T33" fmla="*/ 1 h 432"/>
                  <a:gd name="T34" fmla="*/ 337 w 590"/>
                  <a:gd name="T35" fmla="*/ 1 h 432"/>
                  <a:gd name="T36" fmla="*/ 343 w 590"/>
                  <a:gd name="T37" fmla="*/ 6 h 432"/>
                  <a:gd name="T38" fmla="*/ 406 w 590"/>
                  <a:gd name="T39" fmla="*/ 252 h 432"/>
                  <a:gd name="T40" fmla="*/ 427 w 590"/>
                  <a:gd name="T41" fmla="*/ 344 h 432"/>
                  <a:gd name="T42" fmla="*/ 453 w 590"/>
                  <a:gd name="T43" fmla="*/ 236 h 432"/>
                  <a:gd name="T44" fmla="*/ 512 w 590"/>
                  <a:gd name="T45" fmla="*/ 7 h 432"/>
                  <a:gd name="T46" fmla="*/ 519 w 590"/>
                  <a:gd name="T47" fmla="*/ 1 h 432"/>
                  <a:gd name="T48" fmla="*/ 583 w 590"/>
                  <a:gd name="T49" fmla="*/ 1 h 432"/>
                  <a:gd name="T50" fmla="*/ 588 w 590"/>
                  <a:gd name="T51" fmla="*/ 4 h 432"/>
                  <a:gd name="T52" fmla="*/ 589 w 590"/>
                  <a:gd name="T53" fmla="*/ 10 h 432"/>
                  <a:gd name="T54" fmla="*/ 478 w 590"/>
                  <a:gd name="T55" fmla="*/ 427 h 432"/>
                  <a:gd name="T56" fmla="*/ 471 w 590"/>
                  <a:gd name="T57" fmla="*/ 432 h 432"/>
                  <a:gd name="T58" fmla="*/ 384 w 590"/>
                  <a:gd name="T5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0" h="432">
                    <a:moveTo>
                      <a:pt x="384" y="432"/>
                    </a:moveTo>
                    <a:cubicBezTo>
                      <a:pt x="381" y="432"/>
                      <a:pt x="378" y="430"/>
                      <a:pt x="378" y="426"/>
                    </a:cubicBezTo>
                    <a:cubicBezTo>
                      <a:pt x="295" y="93"/>
                      <a:pt x="295" y="93"/>
                      <a:pt x="295" y="93"/>
                    </a:cubicBezTo>
                    <a:cubicBezTo>
                      <a:pt x="211" y="426"/>
                      <a:pt x="211" y="426"/>
                      <a:pt x="211" y="426"/>
                    </a:cubicBezTo>
                    <a:cubicBezTo>
                      <a:pt x="210" y="429"/>
                      <a:pt x="207" y="431"/>
                      <a:pt x="204" y="431"/>
                    </a:cubicBezTo>
                    <a:cubicBezTo>
                      <a:pt x="117" y="431"/>
                      <a:pt x="117" y="431"/>
                      <a:pt x="117" y="431"/>
                    </a:cubicBezTo>
                    <a:cubicBezTo>
                      <a:pt x="114" y="431"/>
                      <a:pt x="111" y="429"/>
                      <a:pt x="110" y="426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5" y="0"/>
                      <a:pt x="78" y="3"/>
                      <a:pt x="79" y="6"/>
                    </a:cubicBezTo>
                    <a:cubicBezTo>
                      <a:pt x="136" y="236"/>
                      <a:pt x="136" y="236"/>
                      <a:pt x="136" y="236"/>
                    </a:cubicBezTo>
                    <a:cubicBezTo>
                      <a:pt x="145" y="267"/>
                      <a:pt x="154" y="304"/>
                      <a:pt x="162" y="343"/>
                    </a:cubicBezTo>
                    <a:cubicBezTo>
                      <a:pt x="169" y="313"/>
                      <a:pt x="176" y="282"/>
                      <a:pt x="184" y="252"/>
                    </a:cubicBezTo>
                    <a:cubicBezTo>
                      <a:pt x="247" y="6"/>
                      <a:pt x="247" y="6"/>
                      <a:pt x="247" y="6"/>
                    </a:cubicBezTo>
                    <a:cubicBezTo>
                      <a:pt x="248" y="3"/>
                      <a:pt x="251" y="1"/>
                      <a:pt x="254" y="1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40" y="1"/>
                      <a:pt x="343" y="3"/>
                      <a:pt x="343" y="6"/>
                    </a:cubicBezTo>
                    <a:cubicBezTo>
                      <a:pt x="406" y="252"/>
                      <a:pt x="406" y="252"/>
                      <a:pt x="406" y="252"/>
                    </a:cubicBezTo>
                    <a:cubicBezTo>
                      <a:pt x="413" y="281"/>
                      <a:pt x="420" y="311"/>
                      <a:pt x="427" y="344"/>
                    </a:cubicBezTo>
                    <a:cubicBezTo>
                      <a:pt x="435" y="305"/>
                      <a:pt x="445" y="268"/>
                      <a:pt x="453" y="236"/>
                    </a:cubicBezTo>
                    <a:cubicBezTo>
                      <a:pt x="512" y="7"/>
                      <a:pt x="512" y="7"/>
                      <a:pt x="512" y="7"/>
                    </a:cubicBezTo>
                    <a:cubicBezTo>
                      <a:pt x="513" y="4"/>
                      <a:pt x="515" y="1"/>
                      <a:pt x="519" y="1"/>
                    </a:cubicBezTo>
                    <a:cubicBezTo>
                      <a:pt x="583" y="1"/>
                      <a:pt x="583" y="1"/>
                      <a:pt x="583" y="1"/>
                    </a:cubicBezTo>
                    <a:cubicBezTo>
                      <a:pt x="585" y="1"/>
                      <a:pt x="587" y="2"/>
                      <a:pt x="588" y="4"/>
                    </a:cubicBezTo>
                    <a:cubicBezTo>
                      <a:pt x="590" y="6"/>
                      <a:pt x="590" y="8"/>
                      <a:pt x="589" y="10"/>
                    </a:cubicBezTo>
                    <a:cubicBezTo>
                      <a:pt x="478" y="427"/>
                      <a:pt x="478" y="427"/>
                      <a:pt x="478" y="427"/>
                    </a:cubicBezTo>
                    <a:cubicBezTo>
                      <a:pt x="477" y="430"/>
                      <a:pt x="475" y="432"/>
                      <a:pt x="471" y="432"/>
                    </a:cubicBezTo>
                    <a:lnTo>
                      <a:pt x="384" y="43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FD9B6A8F-D168-477C-BF33-4215596740A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7726" y="2208213"/>
                <a:ext cx="1512888" cy="1595438"/>
              </a:xfrm>
              <a:custGeom>
                <a:avLst/>
                <a:gdLst>
                  <a:gd name="T0" fmla="*/ 483 w 565"/>
                  <a:gd name="T1" fmla="*/ 595 h 595"/>
                  <a:gd name="T2" fmla="*/ 478 w 565"/>
                  <a:gd name="T3" fmla="*/ 591 h 595"/>
                  <a:gd name="T4" fmla="*/ 400 w 565"/>
                  <a:gd name="T5" fmla="*/ 403 h 595"/>
                  <a:gd name="T6" fmla="*/ 284 w 565"/>
                  <a:gd name="T7" fmla="*/ 423 h 595"/>
                  <a:gd name="T8" fmla="*/ 166 w 565"/>
                  <a:gd name="T9" fmla="*/ 402 h 595"/>
                  <a:gd name="T10" fmla="*/ 87 w 565"/>
                  <a:gd name="T11" fmla="*/ 590 h 595"/>
                  <a:gd name="T12" fmla="*/ 81 w 565"/>
                  <a:gd name="T13" fmla="*/ 594 h 595"/>
                  <a:gd name="T14" fmla="*/ 6 w 565"/>
                  <a:gd name="T15" fmla="*/ 594 h 595"/>
                  <a:gd name="T16" fmla="*/ 1 w 565"/>
                  <a:gd name="T17" fmla="*/ 591 h 595"/>
                  <a:gd name="T18" fmla="*/ 1 w 565"/>
                  <a:gd name="T19" fmla="*/ 586 h 595"/>
                  <a:gd name="T20" fmla="*/ 249 w 565"/>
                  <a:gd name="T21" fmla="*/ 4 h 595"/>
                  <a:gd name="T22" fmla="*/ 255 w 565"/>
                  <a:gd name="T23" fmla="*/ 0 h 595"/>
                  <a:gd name="T24" fmla="*/ 313 w 565"/>
                  <a:gd name="T25" fmla="*/ 0 h 595"/>
                  <a:gd name="T26" fmla="*/ 318 w 565"/>
                  <a:gd name="T27" fmla="*/ 4 h 595"/>
                  <a:gd name="T28" fmla="*/ 565 w 565"/>
                  <a:gd name="T29" fmla="*/ 587 h 595"/>
                  <a:gd name="T30" fmla="*/ 564 w 565"/>
                  <a:gd name="T31" fmla="*/ 592 h 595"/>
                  <a:gd name="T32" fmla="*/ 559 w 565"/>
                  <a:gd name="T33" fmla="*/ 595 h 595"/>
                  <a:gd name="T34" fmla="*/ 483 w 565"/>
                  <a:gd name="T35" fmla="*/ 595 h 595"/>
                  <a:gd name="T36" fmla="*/ 195 w 565"/>
                  <a:gd name="T37" fmla="*/ 335 h 595"/>
                  <a:gd name="T38" fmla="*/ 283 w 565"/>
                  <a:gd name="T39" fmla="*/ 350 h 595"/>
                  <a:gd name="T40" fmla="*/ 372 w 565"/>
                  <a:gd name="T41" fmla="*/ 335 h 595"/>
                  <a:gd name="T42" fmla="*/ 283 w 565"/>
                  <a:gd name="T43" fmla="*/ 121 h 595"/>
                  <a:gd name="T44" fmla="*/ 195 w 565"/>
                  <a:gd name="T45" fmla="*/ 33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5" h="595">
                    <a:moveTo>
                      <a:pt x="483" y="595"/>
                    </a:moveTo>
                    <a:cubicBezTo>
                      <a:pt x="481" y="595"/>
                      <a:pt x="479" y="594"/>
                      <a:pt x="478" y="591"/>
                    </a:cubicBezTo>
                    <a:cubicBezTo>
                      <a:pt x="400" y="403"/>
                      <a:pt x="400" y="403"/>
                      <a:pt x="400" y="403"/>
                    </a:cubicBezTo>
                    <a:cubicBezTo>
                      <a:pt x="364" y="416"/>
                      <a:pt x="325" y="423"/>
                      <a:pt x="284" y="423"/>
                    </a:cubicBezTo>
                    <a:cubicBezTo>
                      <a:pt x="243" y="423"/>
                      <a:pt x="203" y="416"/>
                      <a:pt x="166" y="402"/>
                    </a:cubicBezTo>
                    <a:cubicBezTo>
                      <a:pt x="87" y="590"/>
                      <a:pt x="87" y="590"/>
                      <a:pt x="87" y="590"/>
                    </a:cubicBezTo>
                    <a:cubicBezTo>
                      <a:pt x="86" y="593"/>
                      <a:pt x="84" y="594"/>
                      <a:pt x="81" y="594"/>
                    </a:cubicBezTo>
                    <a:cubicBezTo>
                      <a:pt x="6" y="594"/>
                      <a:pt x="6" y="594"/>
                      <a:pt x="6" y="594"/>
                    </a:cubicBezTo>
                    <a:cubicBezTo>
                      <a:pt x="4" y="594"/>
                      <a:pt x="2" y="593"/>
                      <a:pt x="1" y="591"/>
                    </a:cubicBezTo>
                    <a:cubicBezTo>
                      <a:pt x="0" y="590"/>
                      <a:pt x="0" y="587"/>
                      <a:pt x="1" y="586"/>
                    </a:cubicBezTo>
                    <a:cubicBezTo>
                      <a:pt x="249" y="4"/>
                      <a:pt x="249" y="4"/>
                      <a:pt x="249" y="4"/>
                    </a:cubicBezTo>
                    <a:cubicBezTo>
                      <a:pt x="250" y="2"/>
                      <a:pt x="252" y="0"/>
                      <a:pt x="255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5" y="0"/>
                      <a:pt x="317" y="2"/>
                      <a:pt x="318" y="4"/>
                    </a:cubicBezTo>
                    <a:cubicBezTo>
                      <a:pt x="565" y="587"/>
                      <a:pt x="565" y="587"/>
                      <a:pt x="565" y="587"/>
                    </a:cubicBezTo>
                    <a:cubicBezTo>
                      <a:pt x="565" y="589"/>
                      <a:pt x="565" y="591"/>
                      <a:pt x="564" y="592"/>
                    </a:cubicBezTo>
                    <a:cubicBezTo>
                      <a:pt x="563" y="594"/>
                      <a:pt x="561" y="595"/>
                      <a:pt x="559" y="595"/>
                    </a:cubicBezTo>
                    <a:lnTo>
                      <a:pt x="483" y="595"/>
                    </a:lnTo>
                    <a:close/>
                    <a:moveTo>
                      <a:pt x="195" y="335"/>
                    </a:moveTo>
                    <a:cubicBezTo>
                      <a:pt x="222" y="345"/>
                      <a:pt x="252" y="350"/>
                      <a:pt x="283" y="350"/>
                    </a:cubicBezTo>
                    <a:cubicBezTo>
                      <a:pt x="313" y="350"/>
                      <a:pt x="344" y="345"/>
                      <a:pt x="372" y="335"/>
                    </a:cubicBezTo>
                    <a:cubicBezTo>
                      <a:pt x="283" y="121"/>
                      <a:pt x="283" y="121"/>
                      <a:pt x="283" y="121"/>
                    </a:cubicBezTo>
                    <a:lnTo>
                      <a:pt x="195" y="335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6A6ED3B7-423D-482A-B7DA-E94E661BD3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24138" y="0"/>
                <a:ext cx="6943725" cy="6858000"/>
              </a:xfrm>
              <a:custGeom>
                <a:avLst/>
                <a:gdLst>
                  <a:gd name="T0" fmla="*/ 1911 w 2593"/>
                  <a:gd name="T1" fmla="*/ 0 h 2559"/>
                  <a:gd name="T2" fmla="*/ 682 w 2593"/>
                  <a:gd name="T3" fmla="*/ 0 h 2559"/>
                  <a:gd name="T4" fmla="*/ 0 w 2593"/>
                  <a:gd name="T5" fmla="*/ 682 h 2559"/>
                  <a:gd name="T6" fmla="*/ 0 w 2593"/>
                  <a:gd name="T7" fmla="*/ 1792 h 2559"/>
                  <a:gd name="T8" fmla="*/ 682 w 2593"/>
                  <a:gd name="T9" fmla="*/ 2474 h 2559"/>
                  <a:gd name="T10" fmla="*/ 1245 w 2593"/>
                  <a:gd name="T11" fmla="*/ 2474 h 2559"/>
                  <a:gd name="T12" fmla="*/ 1252 w 2593"/>
                  <a:gd name="T13" fmla="*/ 2481 h 2559"/>
                  <a:gd name="T14" fmla="*/ 1252 w 2593"/>
                  <a:gd name="T15" fmla="*/ 2553 h 2559"/>
                  <a:gd name="T16" fmla="*/ 1258 w 2593"/>
                  <a:gd name="T17" fmla="*/ 2559 h 2559"/>
                  <a:gd name="T18" fmla="*/ 1310 w 2593"/>
                  <a:gd name="T19" fmla="*/ 2559 h 2559"/>
                  <a:gd name="T20" fmla="*/ 1313 w 2593"/>
                  <a:gd name="T21" fmla="*/ 2559 h 2559"/>
                  <a:gd name="T22" fmla="*/ 1388 w 2593"/>
                  <a:gd name="T23" fmla="*/ 2559 h 2559"/>
                  <a:gd name="T24" fmla="*/ 1395 w 2593"/>
                  <a:gd name="T25" fmla="*/ 2553 h 2559"/>
                  <a:gd name="T26" fmla="*/ 1395 w 2593"/>
                  <a:gd name="T27" fmla="*/ 2481 h 2559"/>
                  <a:gd name="T28" fmla="*/ 1401 w 2593"/>
                  <a:gd name="T29" fmla="*/ 2474 h 2559"/>
                  <a:gd name="T30" fmla="*/ 1911 w 2593"/>
                  <a:gd name="T31" fmla="*/ 2474 h 2559"/>
                  <a:gd name="T32" fmla="*/ 2593 w 2593"/>
                  <a:gd name="T33" fmla="*/ 1792 h 2559"/>
                  <a:gd name="T34" fmla="*/ 2593 w 2593"/>
                  <a:gd name="T35" fmla="*/ 682 h 2559"/>
                  <a:gd name="T36" fmla="*/ 1911 w 2593"/>
                  <a:gd name="T37" fmla="*/ 0 h 2559"/>
                  <a:gd name="T38" fmla="*/ 1327 w 2593"/>
                  <a:gd name="T39" fmla="*/ 2406 h 2559"/>
                  <a:gd name="T40" fmla="*/ 1320 w 2593"/>
                  <a:gd name="T41" fmla="*/ 2399 h 2559"/>
                  <a:gd name="T42" fmla="*/ 1320 w 2593"/>
                  <a:gd name="T43" fmla="*/ 2205 h 2559"/>
                  <a:gd name="T44" fmla="*/ 1323 w 2593"/>
                  <a:gd name="T45" fmla="*/ 2200 h 2559"/>
                  <a:gd name="T46" fmla="*/ 1833 w 2593"/>
                  <a:gd name="T47" fmla="*/ 1782 h 2559"/>
                  <a:gd name="T48" fmla="*/ 1834 w 2593"/>
                  <a:gd name="T49" fmla="*/ 1771 h 2559"/>
                  <a:gd name="T50" fmla="*/ 1799 w 2593"/>
                  <a:gd name="T51" fmla="*/ 1729 h 2559"/>
                  <a:gd name="T52" fmla="*/ 1789 w 2593"/>
                  <a:gd name="T53" fmla="*/ 1728 h 2559"/>
                  <a:gd name="T54" fmla="*/ 1482 w 2593"/>
                  <a:gd name="T55" fmla="*/ 1979 h 2559"/>
                  <a:gd name="T56" fmla="*/ 1470 w 2593"/>
                  <a:gd name="T57" fmla="*/ 1974 h 2559"/>
                  <a:gd name="T58" fmla="*/ 1467 w 2593"/>
                  <a:gd name="T59" fmla="*/ 1790 h 2559"/>
                  <a:gd name="T60" fmla="*/ 1460 w 2593"/>
                  <a:gd name="T61" fmla="*/ 1783 h 2559"/>
                  <a:gd name="T62" fmla="*/ 1405 w 2593"/>
                  <a:gd name="T63" fmla="*/ 1785 h 2559"/>
                  <a:gd name="T64" fmla="*/ 1398 w 2593"/>
                  <a:gd name="T65" fmla="*/ 1792 h 2559"/>
                  <a:gd name="T66" fmla="*/ 1403 w 2593"/>
                  <a:gd name="T67" fmla="*/ 2040 h 2559"/>
                  <a:gd name="T68" fmla="*/ 1400 w 2593"/>
                  <a:gd name="T69" fmla="*/ 2046 h 2559"/>
                  <a:gd name="T70" fmla="*/ 1301 w 2593"/>
                  <a:gd name="T71" fmla="*/ 2128 h 2559"/>
                  <a:gd name="T72" fmla="*/ 1290 w 2593"/>
                  <a:gd name="T73" fmla="*/ 2126 h 2559"/>
                  <a:gd name="T74" fmla="*/ 1120 w 2593"/>
                  <a:gd name="T75" fmla="*/ 1828 h 2559"/>
                  <a:gd name="T76" fmla="*/ 1110 w 2593"/>
                  <a:gd name="T77" fmla="*/ 1825 h 2559"/>
                  <a:gd name="T78" fmla="*/ 1063 w 2593"/>
                  <a:gd name="T79" fmla="*/ 1852 h 2559"/>
                  <a:gd name="T80" fmla="*/ 1060 w 2593"/>
                  <a:gd name="T81" fmla="*/ 1862 h 2559"/>
                  <a:gd name="T82" fmla="*/ 1250 w 2593"/>
                  <a:gd name="T83" fmla="*/ 2194 h 2559"/>
                  <a:gd name="T84" fmla="*/ 1251 w 2593"/>
                  <a:gd name="T85" fmla="*/ 2197 h 2559"/>
                  <a:gd name="T86" fmla="*/ 1251 w 2593"/>
                  <a:gd name="T87" fmla="*/ 2399 h 2559"/>
                  <a:gd name="T88" fmla="*/ 1244 w 2593"/>
                  <a:gd name="T89" fmla="*/ 2406 h 2559"/>
                  <a:gd name="T90" fmla="*/ 1240 w 2593"/>
                  <a:gd name="T91" fmla="*/ 2406 h 2559"/>
                  <a:gd name="T92" fmla="*/ 682 w 2593"/>
                  <a:gd name="T93" fmla="*/ 2406 h 2559"/>
                  <a:gd name="T94" fmla="*/ 68 w 2593"/>
                  <a:gd name="T95" fmla="*/ 1792 h 2559"/>
                  <a:gd name="T96" fmla="*/ 68 w 2593"/>
                  <a:gd name="T97" fmla="*/ 682 h 2559"/>
                  <a:gd name="T98" fmla="*/ 682 w 2593"/>
                  <a:gd name="T99" fmla="*/ 68 h 2559"/>
                  <a:gd name="T100" fmla="*/ 1911 w 2593"/>
                  <a:gd name="T101" fmla="*/ 68 h 2559"/>
                  <a:gd name="T102" fmla="*/ 2525 w 2593"/>
                  <a:gd name="T103" fmla="*/ 682 h 2559"/>
                  <a:gd name="T104" fmla="*/ 2525 w 2593"/>
                  <a:gd name="T105" fmla="*/ 1792 h 2559"/>
                  <a:gd name="T106" fmla="*/ 1911 w 2593"/>
                  <a:gd name="T107" fmla="*/ 2406 h 2559"/>
                  <a:gd name="T108" fmla="*/ 1675 w 2593"/>
                  <a:gd name="T109" fmla="*/ 2406 h 2559"/>
                  <a:gd name="T110" fmla="*/ 1327 w 2593"/>
                  <a:gd name="T111" fmla="*/ 2406 h 2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93" h="2559">
                    <a:moveTo>
                      <a:pt x="1911" y="0"/>
                    </a:moveTo>
                    <a:cubicBezTo>
                      <a:pt x="682" y="0"/>
                      <a:pt x="682" y="0"/>
                      <a:pt x="682" y="0"/>
                    </a:cubicBezTo>
                    <a:cubicBezTo>
                      <a:pt x="306" y="0"/>
                      <a:pt x="0" y="305"/>
                      <a:pt x="0" y="682"/>
                    </a:cubicBezTo>
                    <a:cubicBezTo>
                      <a:pt x="0" y="1792"/>
                      <a:pt x="0" y="1792"/>
                      <a:pt x="0" y="1792"/>
                    </a:cubicBezTo>
                    <a:cubicBezTo>
                      <a:pt x="0" y="2169"/>
                      <a:pt x="306" y="2474"/>
                      <a:pt x="682" y="2474"/>
                    </a:cubicBezTo>
                    <a:cubicBezTo>
                      <a:pt x="1245" y="2474"/>
                      <a:pt x="1245" y="2474"/>
                      <a:pt x="1245" y="2474"/>
                    </a:cubicBezTo>
                    <a:cubicBezTo>
                      <a:pt x="1249" y="2474"/>
                      <a:pt x="1252" y="2477"/>
                      <a:pt x="1252" y="2481"/>
                    </a:cubicBezTo>
                    <a:cubicBezTo>
                      <a:pt x="1252" y="2553"/>
                      <a:pt x="1252" y="2553"/>
                      <a:pt x="1252" y="2553"/>
                    </a:cubicBezTo>
                    <a:cubicBezTo>
                      <a:pt x="1252" y="2556"/>
                      <a:pt x="1254" y="2559"/>
                      <a:pt x="1258" y="2559"/>
                    </a:cubicBezTo>
                    <a:cubicBezTo>
                      <a:pt x="1310" y="2559"/>
                      <a:pt x="1310" y="2559"/>
                      <a:pt x="1310" y="2559"/>
                    </a:cubicBezTo>
                    <a:cubicBezTo>
                      <a:pt x="1313" y="2559"/>
                      <a:pt x="1313" y="2559"/>
                      <a:pt x="1313" y="2559"/>
                    </a:cubicBezTo>
                    <a:cubicBezTo>
                      <a:pt x="1388" y="2559"/>
                      <a:pt x="1388" y="2559"/>
                      <a:pt x="1388" y="2559"/>
                    </a:cubicBezTo>
                    <a:cubicBezTo>
                      <a:pt x="1392" y="2559"/>
                      <a:pt x="1395" y="2556"/>
                      <a:pt x="1395" y="2553"/>
                    </a:cubicBezTo>
                    <a:cubicBezTo>
                      <a:pt x="1395" y="2481"/>
                      <a:pt x="1395" y="2481"/>
                      <a:pt x="1395" y="2481"/>
                    </a:cubicBezTo>
                    <a:cubicBezTo>
                      <a:pt x="1395" y="2477"/>
                      <a:pt x="1397" y="2474"/>
                      <a:pt x="1401" y="2474"/>
                    </a:cubicBezTo>
                    <a:cubicBezTo>
                      <a:pt x="1911" y="2474"/>
                      <a:pt x="1911" y="2474"/>
                      <a:pt x="1911" y="2474"/>
                    </a:cubicBezTo>
                    <a:cubicBezTo>
                      <a:pt x="2288" y="2474"/>
                      <a:pt x="2593" y="2169"/>
                      <a:pt x="2593" y="1792"/>
                    </a:cubicBezTo>
                    <a:cubicBezTo>
                      <a:pt x="2593" y="682"/>
                      <a:pt x="2593" y="682"/>
                      <a:pt x="2593" y="682"/>
                    </a:cubicBezTo>
                    <a:cubicBezTo>
                      <a:pt x="2593" y="305"/>
                      <a:pt x="2288" y="0"/>
                      <a:pt x="1911" y="0"/>
                    </a:cubicBezTo>
                    <a:close/>
                    <a:moveTo>
                      <a:pt x="1327" y="2406"/>
                    </a:moveTo>
                    <a:cubicBezTo>
                      <a:pt x="1323" y="2406"/>
                      <a:pt x="1320" y="2403"/>
                      <a:pt x="1320" y="2399"/>
                    </a:cubicBezTo>
                    <a:cubicBezTo>
                      <a:pt x="1320" y="2205"/>
                      <a:pt x="1320" y="2205"/>
                      <a:pt x="1320" y="2205"/>
                    </a:cubicBezTo>
                    <a:cubicBezTo>
                      <a:pt x="1320" y="2203"/>
                      <a:pt x="1321" y="2201"/>
                      <a:pt x="1323" y="2200"/>
                    </a:cubicBezTo>
                    <a:cubicBezTo>
                      <a:pt x="1833" y="1782"/>
                      <a:pt x="1833" y="1782"/>
                      <a:pt x="1833" y="1782"/>
                    </a:cubicBezTo>
                    <a:cubicBezTo>
                      <a:pt x="1836" y="1779"/>
                      <a:pt x="1836" y="1775"/>
                      <a:pt x="1834" y="1771"/>
                    </a:cubicBezTo>
                    <a:cubicBezTo>
                      <a:pt x="1799" y="1729"/>
                      <a:pt x="1799" y="1729"/>
                      <a:pt x="1799" y="1729"/>
                    </a:cubicBezTo>
                    <a:cubicBezTo>
                      <a:pt x="1796" y="1726"/>
                      <a:pt x="1792" y="1726"/>
                      <a:pt x="1789" y="1728"/>
                    </a:cubicBezTo>
                    <a:cubicBezTo>
                      <a:pt x="1482" y="1979"/>
                      <a:pt x="1482" y="1979"/>
                      <a:pt x="1482" y="1979"/>
                    </a:cubicBezTo>
                    <a:cubicBezTo>
                      <a:pt x="1477" y="1983"/>
                      <a:pt x="1470" y="1980"/>
                      <a:pt x="1470" y="1974"/>
                    </a:cubicBezTo>
                    <a:cubicBezTo>
                      <a:pt x="1467" y="1790"/>
                      <a:pt x="1467" y="1790"/>
                      <a:pt x="1467" y="1790"/>
                    </a:cubicBezTo>
                    <a:cubicBezTo>
                      <a:pt x="1467" y="1786"/>
                      <a:pt x="1464" y="1783"/>
                      <a:pt x="1460" y="1783"/>
                    </a:cubicBezTo>
                    <a:cubicBezTo>
                      <a:pt x="1405" y="1785"/>
                      <a:pt x="1405" y="1785"/>
                      <a:pt x="1405" y="1785"/>
                    </a:cubicBezTo>
                    <a:cubicBezTo>
                      <a:pt x="1401" y="1785"/>
                      <a:pt x="1398" y="1788"/>
                      <a:pt x="1398" y="1792"/>
                    </a:cubicBezTo>
                    <a:cubicBezTo>
                      <a:pt x="1403" y="2040"/>
                      <a:pt x="1403" y="2040"/>
                      <a:pt x="1403" y="2040"/>
                    </a:cubicBezTo>
                    <a:cubicBezTo>
                      <a:pt x="1403" y="2043"/>
                      <a:pt x="1402" y="2045"/>
                      <a:pt x="1400" y="2046"/>
                    </a:cubicBezTo>
                    <a:cubicBezTo>
                      <a:pt x="1301" y="2128"/>
                      <a:pt x="1301" y="2128"/>
                      <a:pt x="1301" y="2128"/>
                    </a:cubicBezTo>
                    <a:cubicBezTo>
                      <a:pt x="1298" y="2131"/>
                      <a:pt x="1293" y="2130"/>
                      <a:pt x="1290" y="2126"/>
                    </a:cubicBezTo>
                    <a:cubicBezTo>
                      <a:pt x="1243" y="2044"/>
                      <a:pt x="1167" y="1911"/>
                      <a:pt x="1120" y="1828"/>
                    </a:cubicBezTo>
                    <a:cubicBezTo>
                      <a:pt x="1118" y="1825"/>
                      <a:pt x="1114" y="1823"/>
                      <a:pt x="1110" y="1825"/>
                    </a:cubicBezTo>
                    <a:cubicBezTo>
                      <a:pt x="1063" y="1852"/>
                      <a:pt x="1063" y="1852"/>
                      <a:pt x="1063" y="1852"/>
                    </a:cubicBezTo>
                    <a:cubicBezTo>
                      <a:pt x="1059" y="1854"/>
                      <a:pt x="1058" y="1859"/>
                      <a:pt x="1060" y="1862"/>
                    </a:cubicBezTo>
                    <a:cubicBezTo>
                      <a:pt x="1086" y="1908"/>
                      <a:pt x="1213" y="2131"/>
                      <a:pt x="1250" y="2194"/>
                    </a:cubicBezTo>
                    <a:cubicBezTo>
                      <a:pt x="1251" y="2195"/>
                      <a:pt x="1251" y="2196"/>
                      <a:pt x="1251" y="2197"/>
                    </a:cubicBezTo>
                    <a:cubicBezTo>
                      <a:pt x="1251" y="2399"/>
                      <a:pt x="1251" y="2399"/>
                      <a:pt x="1251" y="2399"/>
                    </a:cubicBezTo>
                    <a:cubicBezTo>
                      <a:pt x="1251" y="2403"/>
                      <a:pt x="1248" y="2406"/>
                      <a:pt x="1244" y="2406"/>
                    </a:cubicBezTo>
                    <a:cubicBezTo>
                      <a:pt x="1240" y="2406"/>
                      <a:pt x="1240" y="2406"/>
                      <a:pt x="1240" y="2406"/>
                    </a:cubicBezTo>
                    <a:cubicBezTo>
                      <a:pt x="682" y="2406"/>
                      <a:pt x="682" y="2406"/>
                      <a:pt x="682" y="2406"/>
                    </a:cubicBezTo>
                    <a:cubicBezTo>
                      <a:pt x="343" y="2406"/>
                      <a:pt x="68" y="2131"/>
                      <a:pt x="68" y="1792"/>
                    </a:cubicBezTo>
                    <a:cubicBezTo>
                      <a:pt x="68" y="682"/>
                      <a:pt x="68" y="682"/>
                      <a:pt x="68" y="682"/>
                    </a:cubicBezTo>
                    <a:cubicBezTo>
                      <a:pt x="68" y="343"/>
                      <a:pt x="343" y="68"/>
                      <a:pt x="682" y="68"/>
                    </a:cubicBezTo>
                    <a:cubicBezTo>
                      <a:pt x="1911" y="68"/>
                      <a:pt x="1911" y="68"/>
                      <a:pt x="1911" y="68"/>
                    </a:cubicBezTo>
                    <a:cubicBezTo>
                      <a:pt x="2250" y="68"/>
                      <a:pt x="2525" y="343"/>
                      <a:pt x="2525" y="682"/>
                    </a:cubicBezTo>
                    <a:cubicBezTo>
                      <a:pt x="2525" y="1792"/>
                      <a:pt x="2525" y="1792"/>
                      <a:pt x="2525" y="1792"/>
                    </a:cubicBezTo>
                    <a:cubicBezTo>
                      <a:pt x="2525" y="2131"/>
                      <a:pt x="2250" y="2406"/>
                      <a:pt x="1911" y="2406"/>
                    </a:cubicBezTo>
                    <a:cubicBezTo>
                      <a:pt x="1675" y="2406"/>
                      <a:pt x="1675" y="2406"/>
                      <a:pt x="1675" y="2406"/>
                    </a:cubicBezTo>
                    <a:lnTo>
                      <a:pt x="1327" y="2406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07CBAEB-FCC4-41AC-85C0-23662BB8EFB4}"/>
              </a:ext>
            </a:extLst>
          </p:cNvPr>
          <p:cNvSpPr/>
          <p:nvPr userDrawn="1"/>
        </p:nvSpPr>
        <p:spPr>
          <a:xfrm>
            <a:off x="1" y="3198770"/>
            <a:ext cx="7726199" cy="3659230"/>
          </a:xfrm>
          <a:custGeom>
            <a:avLst/>
            <a:gdLst>
              <a:gd name="connsiteX0" fmla="*/ 1076636 w 7726199"/>
              <a:gd name="connsiteY0" fmla="*/ 0 h 3659230"/>
              <a:gd name="connsiteX1" fmla="*/ 7126572 w 7726199"/>
              <a:gd name="connsiteY1" fmla="*/ 2605340 h 3659230"/>
              <a:gd name="connsiteX2" fmla="*/ 7726199 w 7726199"/>
              <a:gd name="connsiteY2" fmla="*/ 3659230 h 3659230"/>
              <a:gd name="connsiteX3" fmla="*/ 0 w 7726199"/>
              <a:gd name="connsiteY3" fmla="*/ 3659230 h 3659230"/>
              <a:gd name="connsiteX4" fmla="*/ 0 w 7726199"/>
              <a:gd name="connsiteY4" fmla="*/ 883459 h 365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3659230">
                <a:moveTo>
                  <a:pt x="1076636" y="0"/>
                </a:moveTo>
                <a:lnTo>
                  <a:pt x="7126572" y="2605340"/>
                </a:lnTo>
                <a:lnTo>
                  <a:pt x="7726199" y="3659230"/>
                </a:lnTo>
                <a:lnTo>
                  <a:pt x="0" y="3659230"/>
                </a:lnTo>
                <a:lnTo>
                  <a:pt x="0" y="883459"/>
                </a:lnTo>
                <a:close/>
              </a:path>
            </a:pathLst>
          </a:custGeom>
          <a:solidFill>
            <a:srgbClr val="E3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B4A245D-EA0E-4FC1-8B98-4FF8B417677D}"/>
              </a:ext>
            </a:extLst>
          </p:cNvPr>
          <p:cNvSpPr/>
          <p:nvPr userDrawn="1"/>
        </p:nvSpPr>
        <p:spPr>
          <a:xfrm>
            <a:off x="1" y="2735129"/>
            <a:ext cx="1076636" cy="1347101"/>
          </a:xfrm>
          <a:custGeom>
            <a:avLst/>
            <a:gdLst>
              <a:gd name="connsiteX0" fmla="*/ 0 w 1076636"/>
              <a:gd name="connsiteY0" fmla="*/ 0 h 1347101"/>
              <a:gd name="connsiteX1" fmla="*/ 1076636 w 1076636"/>
              <a:gd name="connsiteY1" fmla="*/ 463642 h 1347101"/>
              <a:gd name="connsiteX2" fmla="*/ 0 w 1076636"/>
              <a:gd name="connsiteY2" fmla="*/ 1347101 h 1347101"/>
              <a:gd name="connsiteX3" fmla="*/ 0 w 1076636"/>
              <a:gd name="connsiteY3" fmla="*/ 0 h 134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36" h="1347101">
                <a:moveTo>
                  <a:pt x="0" y="0"/>
                </a:moveTo>
                <a:lnTo>
                  <a:pt x="1076636" y="463642"/>
                </a:lnTo>
                <a:lnTo>
                  <a:pt x="0" y="1347101"/>
                </a:lnTo>
                <a:lnTo>
                  <a:pt x="0" y="0"/>
                </a:lnTo>
                <a:close/>
              </a:path>
            </a:pathLst>
          </a:custGeom>
          <a:solidFill>
            <a:srgbClr val="AB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222238F-25A5-48AA-BBCF-78C3FBFD472F}"/>
              </a:ext>
            </a:extLst>
          </p:cNvPr>
          <p:cNvSpPr/>
          <p:nvPr userDrawn="1"/>
        </p:nvSpPr>
        <p:spPr>
          <a:xfrm>
            <a:off x="0" y="0"/>
            <a:ext cx="4974846" cy="4082230"/>
          </a:xfrm>
          <a:custGeom>
            <a:avLst/>
            <a:gdLst>
              <a:gd name="connsiteX0" fmla="*/ 0 w 4974846"/>
              <a:gd name="connsiteY0" fmla="*/ 0 h 4082230"/>
              <a:gd name="connsiteX1" fmla="*/ 4974846 w 4974846"/>
              <a:gd name="connsiteY1" fmla="*/ 0 h 4082230"/>
              <a:gd name="connsiteX2" fmla="*/ 1076637 w 4974846"/>
              <a:gd name="connsiteY2" fmla="*/ 3198770 h 4082230"/>
              <a:gd name="connsiteX3" fmla="*/ 1 w 4974846"/>
              <a:gd name="connsiteY3" fmla="*/ 2735128 h 4082230"/>
              <a:gd name="connsiteX4" fmla="*/ 1 w 4974846"/>
              <a:gd name="connsiteY4" fmla="*/ 4082229 h 4082230"/>
              <a:gd name="connsiteX5" fmla="*/ 0 w 4974846"/>
              <a:gd name="connsiteY5" fmla="*/ 4082230 h 4082230"/>
              <a:gd name="connsiteX6" fmla="*/ 0 w 4974846"/>
              <a:gd name="connsiteY6" fmla="*/ 0 h 408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4846" h="4082230">
                <a:moveTo>
                  <a:pt x="0" y="0"/>
                </a:moveTo>
                <a:lnTo>
                  <a:pt x="4974846" y="0"/>
                </a:lnTo>
                <a:lnTo>
                  <a:pt x="1076637" y="3198770"/>
                </a:lnTo>
                <a:lnTo>
                  <a:pt x="1" y="2735128"/>
                </a:lnTo>
                <a:lnTo>
                  <a:pt x="1" y="4082229"/>
                </a:lnTo>
                <a:lnTo>
                  <a:pt x="0" y="4082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427741-8888-49BF-A138-96F4CECEA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1250" y="2743200"/>
            <a:ext cx="7810500" cy="1619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Ruimte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30AC60-4857-4F1C-AA75-66D479BB58B8}"/>
              </a:ext>
            </a:extLst>
          </p:cNvPr>
          <p:cNvSpPr/>
          <p:nvPr userDrawn="1"/>
        </p:nvSpPr>
        <p:spPr>
          <a:xfrm>
            <a:off x="4162397" y="60471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86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9BDF9A-0461-4EF8-ABCF-139EB08084DC}"/>
              </a:ext>
            </a:extLst>
          </p:cNvPr>
          <p:cNvSpPr/>
          <p:nvPr userDrawn="1"/>
        </p:nvSpPr>
        <p:spPr>
          <a:xfrm>
            <a:off x="7840662" y="1508125"/>
            <a:ext cx="4351337" cy="4146550"/>
          </a:xfrm>
          <a:prstGeom prst="rect">
            <a:avLst/>
          </a:pr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D1BEEB-E8BA-420F-958E-AEC12AB73D99}"/>
              </a:ext>
            </a:extLst>
          </p:cNvPr>
          <p:cNvSpPr/>
          <p:nvPr userDrawn="1"/>
        </p:nvSpPr>
        <p:spPr>
          <a:xfrm>
            <a:off x="7840662" y="1508125"/>
            <a:ext cx="3318642" cy="2705415"/>
          </a:xfrm>
          <a:custGeom>
            <a:avLst/>
            <a:gdLst>
              <a:gd name="connsiteX0" fmla="*/ 0 w 3318642"/>
              <a:gd name="connsiteY0" fmla="*/ 0 h 2705415"/>
              <a:gd name="connsiteX1" fmla="*/ 3318642 w 3318642"/>
              <a:gd name="connsiteY1" fmla="*/ 0 h 2705415"/>
              <a:gd name="connsiteX2" fmla="*/ 0 w 3318642"/>
              <a:gd name="connsiteY2" fmla="*/ 2705415 h 270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642" h="2705415">
                <a:moveTo>
                  <a:pt x="0" y="0"/>
                </a:moveTo>
                <a:lnTo>
                  <a:pt x="3318642" y="0"/>
                </a:lnTo>
                <a:lnTo>
                  <a:pt x="0" y="27054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2E83F7-ECCE-4AD9-9A69-A31FA687A931}"/>
              </a:ext>
            </a:extLst>
          </p:cNvPr>
          <p:cNvSpPr/>
          <p:nvPr userDrawn="1"/>
        </p:nvSpPr>
        <p:spPr>
          <a:xfrm>
            <a:off x="7840662" y="2199800"/>
            <a:ext cx="4351337" cy="3454876"/>
          </a:xfrm>
          <a:custGeom>
            <a:avLst/>
            <a:gdLst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29069 h 3452495"/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12400 h 3452495"/>
              <a:gd name="connsiteX5" fmla="*/ 2469198 w 4351337"/>
              <a:gd name="connsiteY5" fmla="*/ 0 h 3452495"/>
              <a:gd name="connsiteX0" fmla="*/ 2469198 w 4351337"/>
              <a:gd name="connsiteY0" fmla="*/ 0 h 3454876"/>
              <a:gd name="connsiteX1" fmla="*/ 4351337 w 4351337"/>
              <a:gd name="connsiteY1" fmla="*/ 3306900 h 3454876"/>
              <a:gd name="connsiteX2" fmla="*/ 4351337 w 4351337"/>
              <a:gd name="connsiteY2" fmla="*/ 3454876 h 3454876"/>
              <a:gd name="connsiteX3" fmla="*/ 0 w 4351337"/>
              <a:gd name="connsiteY3" fmla="*/ 3454876 h 3454876"/>
              <a:gd name="connsiteX4" fmla="*/ 0 w 4351337"/>
              <a:gd name="connsiteY4" fmla="*/ 2014781 h 3454876"/>
              <a:gd name="connsiteX5" fmla="*/ 2469198 w 4351337"/>
              <a:gd name="connsiteY5" fmla="*/ 0 h 34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37" h="3454876">
                <a:moveTo>
                  <a:pt x="2469198" y="0"/>
                </a:moveTo>
                <a:lnTo>
                  <a:pt x="4351337" y="3306900"/>
                </a:lnTo>
                <a:lnTo>
                  <a:pt x="4351337" y="3454876"/>
                </a:lnTo>
                <a:lnTo>
                  <a:pt x="0" y="3454876"/>
                </a:lnTo>
                <a:lnTo>
                  <a:pt x="0" y="2014781"/>
                </a:lnTo>
                <a:lnTo>
                  <a:pt x="24691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D2ED9A-854C-4E0D-9501-B36DEE6410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38300" y="1508125"/>
            <a:ext cx="6202363" cy="41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6530C3-4A09-4A28-9D47-83C0CA7CBD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5138" y="4434839"/>
            <a:ext cx="3429000" cy="118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Vul</a:t>
            </a:r>
            <a:r>
              <a:rPr lang="en-US"/>
              <a:t> </a:t>
            </a:r>
            <a:r>
              <a:rPr lang="en-US" err="1"/>
              <a:t>tekst</a:t>
            </a:r>
            <a:r>
              <a:rPr lang="en-US"/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D3F88-E099-4A5C-B48E-D923C2122860}"/>
              </a:ext>
            </a:extLst>
          </p:cNvPr>
          <p:cNvSpPr/>
          <p:nvPr userDrawn="1"/>
        </p:nvSpPr>
        <p:spPr>
          <a:xfrm>
            <a:off x="10270270" y="216489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17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4F8132-B394-4243-8941-CED05B61B93D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C1DC3F-07CA-45C7-8B15-8F1FD9CACB8D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4475" y="1650855"/>
            <a:ext cx="8305800" cy="4857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2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Heading 2</a:t>
            </a:r>
          </a:p>
          <a:p>
            <a:pPr lvl="2"/>
            <a:r>
              <a:rPr lang="en-US"/>
              <a:t>Bullet list</a:t>
            </a:r>
          </a:p>
          <a:p>
            <a:pPr lvl="3"/>
            <a:r>
              <a:rPr lang="en-US"/>
              <a:t>Heading 3</a:t>
            </a:r>
          </a:p>
          <a:p>
            <a:pPr lvl="4"/>
            <a:r>
              <a:rPr lang="en-US"/>
              <a:t>Normal </a:t>
            </a:r>
          </a:p>
        </p:txBody>
      </p:sp>
    </p:spTree>
    <p:extLst>
      <p:ext uri="{BB962C8B-B14F-4D97-AF65-F5344CB8AC3E}">
        <p14:creationId xmlns:p14="http://schemas.microsoft.com/office/powerpoint/2010/main" val="276840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ED9E22-26E9-4ABB-A0D0-FAFBE5371C0A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60BC72-419A-4DF7-BADF-A74A8A9B2DD7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8D4859-EC9B-4FFB-B6EA-6FA5C46C15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6400" y="1524000"/>
            <a:ext cx="5867400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4B917F-B628-4C66-BA8D-CF7782A60A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3800" y="1524000"/>
            <a:ext cx="2847975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85D980-F76D-4FBF-A39F-FBA48E0361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114925"/>
            <a:ext cx="7781925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Normal 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29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bg>
      <p:bgPr>
        <a:solidFill>
          <a:srgbClr val="01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95F2132-9B76-4284-8A18-4CEDD99B9DF8}"/>
              </a:ext>
            </a:extLst>
          </p:cNvPr>
          <p:cNvSpPr/>
          <p:nvPr userDrawn="1"/>
        </p:nvSpPr>
        <p:spPr>
          <a:xfrm>
            <a:off x="1" y="3198771"/>
            <a:ext cx="9573843" cy="3659231"/>
          </a:xfrm>
          <a:custGeom>
            <a:avLst/>
            <a:gdLst>
              <a:gd name="connsiteX0" fmla="*/ 1076636 w 9573843"/>
              <a:gd name="connsiteY0" fmla="*/ 0 h 3659231"/>
              <a:gd name="connsiteX1" fmla="*/ 9573843 w 9573843"/>
              <a:gd name="connsiteY1" fmla="*/ 3659231 h 3659231"/>
              <a:gd name="connsiteX2" fmla="*/ 0 w 9573843"/>
              <a:gd name="connsiteY2" fmla="*/ 3659231 h 3659231"/>
              <a:gd name="connsiteX3" fmla="*/ 0 w 9573843"/>
              <a:gd name="connsiteY3" fmla="*/ 883459 h 3659231"/>
              <a:gd name="connsiteX4" fmla="*/ 1076636 w 9573843"/>
              <a:gd name="connsiteY4" fmla="*/ 0 h 365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843" h="3659231">
                <a:moveTo>
                  <a:pt x="1076636" y="0"/>
                </a:moveTo>
                <a:lnTo>
                  <a:pt x="9573843" y="3659231"/>
                </a:lnTo>
                <a:lnTo>
                  <a:pt x="0" y="3659231"/>
                </a:lnTo>
                <a:lnTo>
                  <a:pt x="0" y="883459"/>
                </a:lnTo>
                <a:lnTo>
                  <a:pt x="10766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F66C4E7-1D66-46C5-85FE-98E78B9EC84F}"/>
              </a:ext>
            </a:extLst>
          </p:cNvPr>
          <p:cNvSpPr/>
          <p:nvPr userDrawn="1"/>
        </p:nvSpPr>
        <p:spPr>
          <a:xfrm>
            <a:off x="1" y="643654"/>
            <a:ext cx="7726199" cy="6214346"/>
          </a:xfrm>
          <a:custGeom>
            <a:avLst/>
            <a:gdLst>
              <a:gd name="connsiteX0" fmla="*/ 4190450 w 7726199"/>
              <a:gd name="connsiteY0" fmla="*/ 0 h 6214346"/>
              <a:gd name="connsiteX1" fmla="*/ 7726199 w 7726199"/>
              <a:gd name="connsiteY1" fmla="*/ 6214346 h 6214346"/>
              <a:gd name="connsiteX2" fmla="*/ 0 w 7726199"/>
              <a:gd name="connsiteY2" fmla="*/ 6214346 h 6214346"/>
              <a:gd name="connsiteX3" fmla="*/ 0 w 7726199"/>
              <a:gd name="connsiteY3" fmla="*/ 3438575 h 6214346"/>
              <a:gd name="connsiteX4" fmla="*/ 4190450 w 7726199"/>
              <a:gd name="connsiteY4" fmla="*/ 0 h 62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6214346">
                <a:moveTo>
                  <a:pt x="4190450" y="0"/>
                </a:moveTo>
                <a:lnTo>
                  <a:pt x="7726199" y="6214346"/>
                </a:lnTo>
                <a:lnTo>
                  <a:pt x="0" y="6214346"/>
                </a:lnTo>
                <a:lnTo>
                  <a:pt x="0" y="3438575"/>
                </a:lnTo>
                <a:lnTo>
                  <a:pt x="4190450" y="0"/>
                </a:lnTo>
                <a:close/>
              </a:path>
            </a:pathLst>
          </a:custGeom>
          <a:solidFill>
            <a:srgbClr val="E0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37E7C0F-7D45-40B0-B3F6-38C001497226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BB585-EA67-4315-925F-079ECD7AD983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747393" y="393897"/>
            <a:chExt cx="662307" cy="654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AA3DE0-9ED8-42B5-A6EA-15001D14CB9B}"/>
                </a:ext>
              </a:extLst>
            </p:cNvPr>
            <p:cNvSpPr/>
            <p:nvPr userDrawn="1"/>
          </p:nvSpPr>
          <p:spPr>
            <a:xfrm>
              <a:off x="757238" y="409575"/>
              <a:ext cx="640556" cy="600075"/>
            </a:xfrm>
            <a:prstGeom prst="roundRect">
              <a:avLst>
                <a:gd name="adj" fmla="val 242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8D4F0A-EB3F-42D2-B438-CAACCA931F59}"/>
                </a:ext>
              </a:extLst>
            </p:cNvPr>
            <p:cNvGrpSpPr/>
            <p:nvPr userDrawn="1"/>
          </p:nvGrpSpPr>
          <p:grpSpPr>
            <a:xfrm>
              <a:off x="747393" y="393897"/>
              <a:ext cx="662307" cy="654131"/>
              <a:chOff x="2624138" y="0"/>
              <a:chExt cx="6943725" cy="6858000"/>
            </a:xfrm>
          </p:grpSpPr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737892A5-0C2E-49C5-8CE1-AB8AA7689F6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988" y="2640013"/>
                <a:ext cx="1039813" cy="1173163"/>
              </a:xfrm>
              <a:custGeom>
                <a:avLst/>
                <a:gdLst>
                  <a:gd name="T0" fmla="*/ 219 w 388"/>
                  <a:gd name="T1" fmla="*/ 438 h 438"/>
                  <a:gd name="T2" fmla="*/ 64 w 388"/>
                  <a:gd name="T3" fmla="*/ 373 h 438"/>
                  <a:gd name="T4" fmla="*/ 0 w 388"/>
                  <a:gd name="T5" fmla="*/ 218 h 438"/>
                  <a:gd name="T6" fmla="*/ 196 w 388"/>
                  <a:gd name="T7" fmla="*/ 0 h 438"/>
                  <a:gd name="T8" fmla="*/ 387 w 388"/>
                  <a:gd name="T9" fmla="*/ 219 h 438"/>
                  <a:gd name="T10" fmla="*/ 386 w 388"/>
                  <a:gd name="T11" fmla="*/ 243 h 438"/>
                  <a:gd name="T12" fmla="*/ 379 w 388"/>
                  <a:gd name="T13" fmla="*/ 249 h 438"/>
                  <a:gd name="T14" fmla="*/ 85 w 388"/>
                  <a:gd name="T15" fmla="*/ 249 h 438"/>
                  <a:gd name="T16" fmla="*/ 219 w 388"/>
                  <a:gd name="T17" fmla="*/ 360 h 438"/>
                  <a:gd name="T18" fmla="*/ 323 w 388"/>
                  <a:gd name="T19" fmla="*/ 322 h 438"/>
                  <a:gd name="T20" fmla="*/ 328 w 388"/>
                  <a:gd name="T21" fmla="*/ 320 h 438"/>
                  <a:gd name="T22" fmla="*/ 333 w 388"/>
                  <a:gd name="T23" fmla="*/ 323 h 438"/>
                  <a:gd name="T24" fmla="*/ 372 w 388"/>
                  <a:gd name="T25" fmla="*/ 366 h 438"/>
                  <a:gd name="T26" fmla="*/ 372 w 388"/>
                  <a:gd name="T27" fmla="*/ 376 h 438"/>
                  <a:gd name="T28" fmla="*/ 220 w 388"/>
                  <a:gd name="T29" fmla="*/ 438 h 438"/>
                  <a:gd name="T30" fmla="*/ 219 w 388"/>
                  <a:gd name="T31" fmla="*/ 438 h 438"/>
                  <a:gd name="T32" fmla="*/ 196 w 388"/>
                  <a:gd name="T33" fmla="*/ 76 h 438"/>
                  <a:gd name="T34" fmla="*/ 86 w 388"/>
                  <a:gd name="T35" fmla="*/ 178 h 438"/>
                  <a:gd name="T36" fmla="*/ 304 w 388"/>
                  <a:gd name="T37" fmla="*/ 178 h 438"/>
                  <a:gd name="T38" fmla="*/ 196 w 388"/>
                  <a:gd name="T39" fmla="*/ 76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8" h="438">
                    <a:moveTo>
                      <a:pt x="219" y="438"/>
                    </a:moveTo>
                    <a:cubicBezTo>
                      <a:pt x="161" y="438"/>
                      <a:pt x="106" y="415"/>
                      <a:pt x="64" y="373"/>
                    </a:cubicBezTo>
                    <a:cubicBezTo>
                      <a:pt x="23" y="332"/>
                      <a:pt x="0" y="277"/>
                      <a:pt x="0" y="218"/>
                    </a:cubicBezTo>
                    <a:cubicBezTo>
                      <a:pt x="1" y="75"/>
                      <a:pt x="99" y="0"/>
                      <a:pt x="196" y="0"/>
                    </a:cubicBezTo>
                    <a:cubicBezTo>
                      <a:pt x="292" y="0"/>
                      <a:pt x="388" y="68"/>
                      <a:pt x="387" y="219"/>
                    </a:cubicBezTo>
                    <a:cubicBezTo>
                      <a:pt x="387" y="227"/>
                      <a:pt x="387" y="235"/>
                      <a:pt x="386" y="243"/>
                    </a:cubicBezTo>
                    <a:cubicBezTo>
                      <a:pt x="386" y="247"/>
                      <a:pt x="383" y="249"/>
                      <a:pt x="379" y="249"/>
                    </a:cubicBezTo>
                    <a:cubicBezTo>
                      <a:pt x="85" y="249"/>
                      <a:pt x="85" y="249"/>
                      <a:pt x="85" y="249"/>
                    </a:cubicBezTo>
                    <a:cubicBezTo>
                      <a:pt x="98" y="313"/>
                      <a:pt x="155" y="360"/>
                      <a:pt x="219" y="360"/>
                    </a:cubicBezTo>
                    <a:cubicBezTo>
                      <a:pt x="257" y="360"/>
                      <a:pt x="295" y="346"/>
                      <a:pt x="323" y="322"/>
                    </a:cubicBezTo>
                    <a:cubicBezTo>
                      <a:pt x="324" y="321"/>
                      <a:pt x="326" y="320"/>
                      <a:pt x="328" y="320"/>
                    </a:cubicBezTo>
                    <a:cubicBezTo>
                      <a:pt x="330" y="320"/>
                      <a:pt x="332" y="321"/>
                      <a:pt x="333" y="323"/>
                    </a:cubicBezTo>
                    <a:cubicBezTo>
                      <a:pt x="372" y="366"/>
                      <a:pt x="372" y="366"/>
                      <a:pt x="372" y="366"/>
                    </a:cubicBezTo>
                    <a:cubicBezTo>
                      <a:pt x="375" y="369"/>
                      <a:pt x="375" y="374"/>
                      <a:pt x="372" y="376"/>
                    </a:cubicBezTo>
                    <a:cubicBezTo>
                      <a:pt x="329" y="417"/>
                      <a:pt x="277" y="438"/>
                      <a:pt x="220" y="438"/>
                    </a:cubicBezTo>
                    <a:lnTo>
                      <a:pt x="219" y="438"/>
                    </a:lnTo>
                    <a:close/>
                    <a:moveTo>
                      <a:pt x="196" y="76"/>
                    </a:moveTo>
                    <a:cubicBezTo>
                      <a:pt x="131" y="76"/>
                      <a:pt x="97" y="127"/>
                      <a:pt x="86" y="178"/>
                    </a:cubicBezTo>
                    <a:cubicBezTo>
                      <a:pt x="304" y="178"/>
                      <a:pt x="304" y="178"/>
                      <a:pt x="304" y="178"/>
                    </a:cubicBezTo>
                    <a:cubicBezTo>
                      <a:pt x="294" y="108"/>
                      <a:pt x="243" y="76"/>
                      <a:pt x="196" y="76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7F45B7CA-244D-43A9-AC1C-B224189309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22851" y="2173288"/>
                <a:ext cx="428625" cy="1639888"/>
              </a:xfrm>
              <a:custGeom>
                <a:avLst/>
                <a:gdLst>
                  <a:gd name="T0" fmla="*/ 100 w 160"/>
                  <a:gd name="T1" fmla="*/ 612 h 612"/>
                  <a:gd name="T2" fmla="*/ 0 w 160"/>
                  <a:gd name="T3" fmla="*/ 515 h 612"/>
                  <a:gd name="T4" fmla="*/ 1 w 160"/>
                  <a:gd name="T5" fmla="*/ 7 h 612"/>
                  <a:gd name="T6" fmla="*/ 3 w 160"/>
                  <a:gd name="T7" fmla="*/ 2 h 612"/>
                  <a:gd name="T8" fmla="*/ 8 w 160"/>
                  <a:gd name="T9" fmla="*/ 0 h 612"/>
                  <a:gd name="T10" fmla="*/ 74 w 160"/>
                  <a:gd name="T11" fmla="*/ 0 h 612"/>
                  <a:gd name="T12" fmla="*/ 81 w 160"/>
                  <a:gd name="T13" fmla="*/ 7 h 612"/>
                  <a:gd name="T14" fmla="*/ 80 w 160"/>
                  <a:gd name="T15" fmla="*/ 493 h 612"/>
                  <a:gd name="T16" fmla="*/ 118 w 160"/>
                  <a:gd name="T17" fmla="*/ 540 h 612"/>
                  <a:gd name="T18" fmla="*/ 120 w 160"/>
                  <a:gd name="T19" fmla="*/ 540 h 612"/>
                  <a:gd name="T20" fmla="*/ 152 w 160"/>
                  <a:gd name="T21" fmla="*/ 537 h 612"/>
                  <a:gd name="T22" fmla="*/ 153 w 160"/>
                  <a:gd name="T23" fmla="*/ 537 h 612"/>
                  <a:gd name="T24" fmla="*/ 157 w 160"/>
                  <a:gd name="T25" fmla="*/ 539 h 612"/>
                  <a:gd name="T26" fmla="*/ 160 w 160"/>
                  <a:gd name="T27" fmla="*/ 544 h 612"/>
                  <a:gd name="T28" fmla="*/ 160 w 160"/>
                  <a:gd name="T29" fmla="*/ 597 h 612"/>
                  <a:gd name="T30" fmla="*/ 155 w 160"/>
                  <a:gd name="T31" fmla="*/ 604 h 612"/>
                  <a:gd name="T32" fmla="*/ 101 w 160"/>
                  <a:gd name="T33" fmla="*/ 612 h 612"/>
                  <a:gd name="T34" fmla="*/ 100 w 160"/>
                  <a:gd name="T3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612">
                    <a:moveTo>
                      <a:pt x="100" y="612"/>
                    </a:moveTo>
                    <a:cubicBezTo>
                      <a:pt x="38" y="612"/>
                      <a:pt x="0" y="575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3"/>
                      <a:pt x="80" y="493"/>
                      <a:pt x="80" y="493"/>
                    </a:cubicBezTo>
                    <a:cubicBezTo>
                      <a:pt x="80" y="532"/>
                      <a:pt x="95" y="540"/>
                      <a:pt x="118" y="540"/>
                    </a:cubicBezTo>
                    <a:cubicBezTo>
                      <a:pt x="120" y="540"/>
                      <a:pt x="120" y="540"/>
                      <a:pt x="120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7"/>
                      <a:pt x="160" y="597"/>
                      <a:pt x="160" y="597"/>
                    </a:cubicBezTo>
                    <a:cubicBezTo>
                      <a:pt x="160" y="600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cubicBezTo>
                      <a:pt x="101" y="612"/>
                      <a:pt x="100" y="612"/>
                      <a:pt x="100" y="612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D75D5163-D260-4288-9615-41EEC27F10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67713" y="2170113"/>
                <a:ext cx="428625" cy="1641475"/>
              </a:xfrm>
              <a:custGeom>
                <a:avLst/>
                <a:gdLst>
                  <a:gd name="T0" fmla="*/ 99 w 160"/>
                  <a:gd name="T1" fmla="*/ 612 h 612"/>
                  <a:gd name="T2" fmla="*/ 26 w 160"/>
                  <a:gd name="T3" fmla="*/ 586 h 612"/>
                  <a:gd name="T4" fmla="*/ 0 w 160"/>
                  <a:gd name="T5" fmla="*/ 515 h 612"/>
                  <a:gd name="T6" fmla="*/ 1 w 160"/>
                  <a:gd name="T7" fmla="*/ 7 h 612"/>
                  <a:gd name="T8" fmla="*/ 3 w 160"/>
                  <a:gd name="T9" fmla="*/ 2 h 612"/>
                  <a:gd name="T10" fmla="*/ 8 w 160"/>
                  <a:gd name="T11" fmla="*/ 0 h 612"/>
                  <a:gd name="T12" fmla="*/ 74 w 160"/>
                  <a:gd name="T13" fmla="*/ 0 h 612"/>
                  <a:gd name="T14" fmla="*/ 81 w 160"/>
                  <a:gd name="T15" fmla="*/ 7 h 612"/>
                  <a:gd name="T16" fmla="*/ 80 w 160"/>
                  <a:gd name="T17" fmla="*/ 494 h 612"/>
                  <a:gd name="T18" fmla="*/ 89 w 160"/>
                  <a:gd name="T19" fmla="*/ 530 h 612"/>
                  <a:gd name="T20" fmla="*/ 118 w 160"/>
                  <a:gd name="T21" fmla="*/ 540 h 612"/>
                  <a:gd name="T22" fmla="*/ 119 w 160"/>
                  <a:gd name="T23" fmla="*/ 540 h 612"/>
                  <a:gd name="T24" fmla="*/ 152 w 160"/>
                  <a:gd name="T25" fmla="*/ 537 h 612"/>
                  <a:gd name="T26" fmla="*/ 153 w 160"/>
                  <a:gd name="T27" fmla="*/ 537 h 612"/>
                  <a:gd name="T28" fmla="*/ 157 w 160"/>
                  <a:gd name="T29" fmla="*/ 539 h 612"/>
                  <a:gd name="T30" fmla="*/ 160 w 160"/>
                  <a:gd name="T31" fmla="*/ 544 h 612"/>
                  <a:gd name="T32" fmla="*/ 160 w 160"/>
                  <a:gd name="T33" fmla="*/ 598 h 612"/>
                  <a:gd name="T34" fmla="*/ 155 w 160"/>
                  <a:gd name="T35" fmla="*/ 604 h 612"/>
                  <a:gd name="T36" fmla="*/ 101 w 160"/>
                  <a:gd name="T37" fmla="*/ 612 h 612"/>
                  <a:gd name="T38" fmla="*/ 99 w 160"/>
                  <a:gd name="T3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0" h="612">
                    <a:moveTo>
                      <a:pt x="99" y="612"/>
                    </a:moveTo>
                    <a:cubicBezTo>
                      <a:pt x="69" y="612"/>
                      <a:pt x="44" y="603"/>
                      <a:pt x="26" y="586"/>
                    </a:cubicBezTo>
                    <a:cubicBezTo>
                      <a:pt x="9" y="569"/>
                      <a:pt x="0" y="544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4"/>
                      <a:pt x="80" y="494"/>
                      <a:pt x="80" y="494"/>
                    </a:cubicBezTo>
                    <a:cubicBezTo>
                      <a:pt x="80" y="511"/>
                      <a:pt x="83" y="523"/>
                      <a:pt x="89" y="530"/>
                    </a:cubicBezTo>
                    <a:cubicBezTo>
                      <a:pt x="95" y="537"/>
                      <a:pt x="104" y="540"/>
                      <a:pt x="118" y="540"/>
                    </a:cubicBezTo>
                    <a:cubicBezTo>
                      <a:pt x="119" y="540"/>
                      <a:pt x="119" y="540"/>
                      <a:pt x="119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8"/>
                      <a:pt x="160" y="598"/>
                      <a:pt x="160" y="598"/>
                    </a:cubicBezTo>
                    <a:cubicBezTo>
                      <a:pt x="160" y="601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lnTo>
                      <a:pt x="99" y="61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D1D40EEE-2F0B-4647-818E-34E45E0C33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9576" y="2651125"/>
                <a:ext cx="1579563" cy="1157288"/>
              </a:xfrm>
              <a:custGeom>
                <a:avLst/>
                <a:gdLst>
                  <a:gd name="T0" fmla="*/ 384 w 590"/>
                  <a:gd name="T1" fmla="*/ 432 h 432"/>
                  <a:gd name="T2" fmla="*/ 378 w 590"/>
                  <a:gd name="T3" fmla="*/ 426 h 432"/>
                  <a:gd name="T4" fmla="*/ 295 w 590"/>
                  <a:gd name="T5" fmla="*/ 93 h 432"/>
                  <a:gd name="T6" fmla="*/ 211 w 590"/>
                  <a:gd name="T7" fmla="*/ 426 h 432"/>
                  <a:gd name="T8" fmla="*/ 204 w 590"/>
                  <a:gd name="T9" fmla="*/ 431 h 432"/>
                  <a:gd name="T10" fmla="*/ 117 w 590"/>
                  <a:gd name="T11" fmla="*/ 431 h 432"/>
                  <a:gd name="T12" fmla="*/ 110 w 590"/>
                  <a:gd name="T13" fmla="*/ 426 h 432"/>
                  <a:gd name="T14" fmla="*/ 1 w 590"/>
                  <a:gd name="T15" fmla="*/ 9 h 432"/>
                  <a:gd name="T16" fmla="*/ 2 w 590"/>
                  <a:gd name="T17" fmla="*/ 3 h 432"/>
                  <a:gd name="T18" fmla="*/ 8 w 590"/>
                  <a:gd name="T19" fmla="*/ 0 h 432"/>
                  <a:gd name="T20" fmla="*/ 72 w 590"/>
                  <a:gd name="T21" fmla="*/ 0 h 432"/>
                  <a:gd name="T22" fmla="*/ 79 w 590"/>
                  <a:gd name="T23" fmla="*/ 6 h 432"/>
                  <a:gd name="T24" fmla="*/ 136 w 590"/>
                  <a:gd name="T25" fmla="*/ 236 h 432"/>
                  <a:gd name="T26" fmla="*/ 162 w 590"/>
                  <a:gd name="T27" fmla="*/ 343 h 432"/>
                  <a:gd name="T28" fmla="*/ 184 w 590"/>
                  <a:gd name="T29" fmla="*/ 252 h 432"/>
                  <a:gd name="T30" fmla="*/ 247 w 590"/>
                  <a:gd name="T31" fmla="*/ 6 h 432"/>
                  <a:gd name="T32" fmla="*/ 254 w 590"/>
                  <a:gd name="T33" fmla="*/ 1 h 432"/>
                  <a:gd name="T34" fmla="*/ 337 w 590"/>
                  <a:gd name="T35" fmla="*/ 1 h 432"/>
                  <a:gd name="T36" fmla="*/ 343 w 590"/>
                  <a:gd name="T37" fmla="*/ 6 h 432"/>
                  <a:gd name="T38" fmla="*/ 406 w 590"/>
                  <a:gd name="T39" fmla="*/ 252 h 432"/>
                  <a:gd name="T40" fmla="*/ 427 w 590"/>
                  <a:gd name="T41" fmla="*/ 344 h 432"/>
                  <a:gd name="T42" fmla="*/ 453 w 590"/>
                  <a:gd name="T43" fmla="*/ 236 h 432"/>
                  <a:gd name="T44" fmla="*/ 512 w 590"/>
                  <a:gd name="T45" fmla="*/ 7 h 432"/>
                  <a:gd name="T46" fmla="*/ 519 w 590"/>
                  <a:gd name="T47" fmla="*/ 1 h 432"/>
                  <a:gd name="T48" fmla="*/ 583 w 590"/>
                  <a:gd name="T49" fmla="*/ 1 h 432"/>
                  <a:gd name="T50" fmla="*/ 588 w 590"/>
                  <a:gd name="T51" fmla="*/ 4 h 432"/>
                  <a:gd name="T52" fmla="*/ 589 w 590"/>
                  <a:gd name="T53" fmla="*/ 10 h 432"/>
                  <a:gd name="T54" fmla="*/ 478 w 590"/>
                  <a:gd name="T55" fmla="*/ 427 h 432"/>
                  <a:gd name="T56" fmla="*/ 471 w 590"/>
                  <a:gd name="T57" fmla="*/ 432 h 432"/>
                  <a:gd name="T58" fmla="*/ 384 w 590"/>
                  <a:gd name="T5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0" h="432">
                    <a:moveTo>
                      <a:pt x="384" y="432"/>
                    </a:moveTo>
                    <a:cubicBezTo>
                      <a:pt x="381" y="432"/>
                      <a:pt x="378" y="430"/>
                      <a:pt x="378" y="426"/>
                    </a:cubicBezTo>
                    <a:cubicBezTo>
                      <a:pt x="295" y="93"/>
                      <a:pt x="295" y="93"/>
                      <a:pt x="295" y="93"/>
                    </a:cubicBezTo>
                    <a:cubicBezTo>
                      <a:pt x="211" y="426"/>
                      <a:pt x="211" y="426"/>
                      <a:pt x="211" y="426"/>
                    </a:cubicBezTo>
                    <a:cubicBezTo>
                      <a:pt x="210" y="429"/>
                      <a:pt x="207" y="431"/>
                      <a:pt x="204" y="431"/>
                    </a:cubicBezTo>
                    <a:cubicBezTo>
                      <a:pt x="117" y="431"/>
                      <a:pt x="117" y="431"/>
                      <a:pt x="117" y="431"/>
                    </a:cubicBezTo>
                    <a:cubicBezTo>
                      <a:pt x="114" y="431"/>
                      <a:pt x="111" y="429"/>
                      <a:pt x="110" y="426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5" y="0"/>
                      <a:pt x="78" y="3"/>
                      <a:pt x="79" y="6"/>
                    </a:cubicBezTo>
                    <a:cubicBezTo>
                      <a:pt x="136" y="236"/>
                      <a:pt x="136" y="236"/>
                      <a:pt x="136" y="236"/>
                    </a:cubicBezTo>
                    <a:cubicBezTo>
                      <a:pt x="145" y="267"/>
                      <a:pt x="154" y="304"/>
                      <a:pt x="162" y="343"/>
                    </a:cubicBezTo>
                    <a:cubicBezTo>
                      <a:pt x="169" y="313"/>
                      <a:pt x="176" y="282"/>
                      <a:pt x="184" y="252"/>
                    </a:cubicBezTo>
                    <a:cubicBezTo>
                      <a:pt x="247" y="6"/>
                      <a:pt x="247" y="6"/>
                      <a:pt x="247" y="6"/>
                    </a:cubicBezTo>
                    <a:cubicBezTo>
                      <a:pt x="248" y="3"/>
                      <a:pt x="251" y="1"/>
                      <a:pt x="254" y="1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40" y="1"/>
                      <a:pt x="343" y="3"/>
                      <a:pt x="343" y="6"/>
                    </a:cubicBezTo>
                    <a:cubicBezTo>
                      <a:pt x="406" y="252"/>
                      <a:pt x="406" y="252"/>
                      <a:pt x="406" y="252"/>
                    </a:cubicBezTo>
                    <a:cubicBezTo>
                      <a:pt x="413" y="281"/>
                      <a:pt x="420" y="311"/>
                      <a:pt x="427" y="344"/>
                    </a:cubicBezTo>
                    <a:cubicBezTo>
                      <a:pt x="435" y="305"/>
                      <a:pt x="445" y="268"/>
                      <a:pt x="453" y="236"/>
                    </a:cubicBezTo>
                    <a:cubicBezTo>
                      <a:pt x="512" y="7"/>
                      <a:pt x="512" y="7"/>
                      <a:pt x="512" y="7"/>
                    </a:cubicBezTo>
                    <a:cubicBezTo>
                      <a:pt x="513" y="4"/>
                      <a:pt x="515" y="1"/>
                      <a:pt x="519" y="1"/>
                    </a:cubicBezTo>
                    <a:cubicBezTo>
                      <a:pt x="583" y="1"/>
                      <a:pt x="583" y="1"/>
                      <a:pt x="583" y="1"/>
                    </a:cubicBezTo>
                    <a:cubicBezTo>
                      <a:pt x="585" y="1"/>
                      <a:pt x="587" y="2"/>
                      <a:pt x="588" y="4"/>
                    </a:cubicBezTo>
                    <a:cubicBezTo>
                      <a:pt x="590" y="6"/>
                      <a:pt x="590" y="8"/>
                      <a:pt x="589" y="10"/>
                    </a:cubicBezTo>
                    <a:cubicBezTo>
                      <a:pt x="478" y="427"/>
                      <a:pt x="478" y="427"/>
                      <a:pt x="478" y="427"/>
                    </a:cubicBezTo>
                    <a:cubicBezTo>
                      <a:pt x="477" y="430"/>
                      <a:pt x="475" y="432"/>
                      <a:pt x="471" y="432"/>
                    </a:cubicBezTo>
                    <a:lnTo>
                      <a:pt x="384" y="43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FD9B6A8F-D168-477C-BF33-4215596740A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7726" y="2208213"/>
                <a:ext cx="1512888" cy="1595438"/>
              </a:xfrm>
              <a:custGeom>
                <a:avLst/>
                <a:gdLst>
                  <a:gd name="T0" fmla="*/ 483 w 565"/>
                  <a:gd name="T1" fmla="*/ 595 h 595"/>
                  <a:gd name="T2" fmla="*/ 478 w 565"/>
                  <a:gd name="T3" fmla="*/ 591 h 595"/>
                  <a:gd name="T4" fmla="*/ 400 w 565"/>
                  <a:gd name="T5" fmla="*/ 403 h 595"/>
                  <a:gd name="T6" fmla="*/ 284 w 565"/>
                  <a:gd name="T7" fmla="*/ 423 h 595"/>
                  <a:gd name="T8" fmla="*/ 166 w 565"/>
                  <a:gd name="T9" fmla="*/ 402 h 595"/>
                  <a:gd name="T10" fmla="*/ 87 w 565"/>
                  <a:gd name="T11" fmla="*/ 590 h 595"/>
                  <a:gd name="T12" fmla="*/ 81 w 565"/>
                  <a:gd name="T13" fmla="*/ 594 h 595"/>
                  <a:gd name="T14" fmla="*/ 6 w 565"/>
                  <a:gd name="T15" fmla="*/ 594 h 595"/>
                  <a:gd name="T16" fmla="*/ 1 w 565"/>
                  <a:gd name="T17" fmla="*/ 591 h 595"/>
                  <a:gd name="T18" fmla="*/ 1 w 565"/>
                  <a:gd name="T19" fmla="*/ 586 h 595"/>
                  <a:gd name="T20" fmla="*/ 249 w 565"/>
                  <a:gd name="T21" fmla="*/ 4 h 595"/>
                  <a:gd name="T22" fmla="*/ 255 w 565"/>
                  <a:gd name="T23" fmla="*/ 0 h 595"/>
                  <a:gd name="T24" fmla="*/ 313 w 565"/>
                  <a:gd name="T25" fmla="*/ 0 h 595"/>
                  <a:gd name="T26" fmla="*/ 318 w 565"/>
                  <a:gd name="T27" fmla="*/ 4 h 595"/>
                  <a:gd name="T28" fmla="*/ 565 w 565"/>
                  <a:gd name="T29" fmla="*/ 587 h 595"/>
                  <a:gd name="T30" fmla="*/ 564 w 565"/>
                  <a:gd name="T31" fmla="*/ 592 h 595"/>
                  <a:gd name="T32" fmla="*/ 559 w 565"/>
                  <a:gd name="T33" fmla="*/ 595 h 595"/>
                  <a:gd name="T34" fmla="*/ 483 w 565"/>
                  <a:gd name="T35" fmla="*/ 595 h 595"/>
                  <a:gd name="T36" fmla="*/ 195 w 565"/>
                  <a:gd name="T37" fmla="*/ 335 h 595"/>
                  <a:gd name="T38" fmla="*/ 283 w 565"/>
                  <a:gd name="T39" fmla="*/ 350 h 595"/>
                  <a:gd name="T40" fmla="*/ 372 w 565"/>
                  <a:gd name="T41" fmla="*/ 335 h 595"/>
                  <a:gd name="T42" fmla="*/ 283 w 565"/>
                  <a:gd name="T43" fmla="*/ 121 h 595"/>
                  <a:gd name="T44" fmla="*/ 195 w 565"/>
                  <a:gd name="T45" fmla="*/ 33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5" h="595">
                    <a:moveTo>
                      <a:pt x="483" y="595"/>
                    </a:moveTo>
                    <a:cubicBezTo>
                      <a:pt x="481" y="595"/>
                      <a:pt x="479" y="594"/>
                      <a:pt x="478" y="591"/>
                    </a:cubicBezTo>
                    <a:cubicBezTo>
                      <a:pt x="400" y="403"/>
                      <a:pt x="400" y="403"/>
                      <a:pt x="400" y="403"/>
                    </a:cubicBezTo>
                    <a:cubicBezTo>
                      <a:pt x="364" y="416"/>
                      <a:pt x="325" y="423"/>
                      <a:pt x="284" y="423"/>
                    </a:cubicBezTo>
                    <a:cubicBezTo>
                      <a:pt x="243" y="423"/>
                      <a:pt x="203" y="416"/>
                      <a:pt x="166" y="402"/>
                    </a:cubicBezTo>
                    <a:cubicBezTo>
                      <a:pt x="87" y="590"/>
                      <a:pt x="87" y="590"/>
                      <a:pt x="87" y="590"/>
                    </a:cubicBezTo>
                    <a:cubicBezTo>
                      <a:pt x="86" y="593"/>
                      <a:pt x="84" y="594"/>
                      <a:pt x="81" y="594"/>
                    </a:cubicBezTo>
                    <a:cubicBezTo>
                      <a:pt x="6" y="594"/>
                      <a:pt x="6" y="594"/>
                      <a:pt x="6" y="594"/>
                    </a:cubicBezTo>
                    <a:cubicBezTo>
                      <a:pt x="4" y="594"/>
                      <a:pt x="2" y="593"/>
                      <a:pt x="1" y="591"/>
                    </a:cubicBezTo>
                    <a:cubicBezTo>
                      <a:pt x="0" y="590"/>
                      <a:pt x="0" y="587"/>
                      <a:pt x="1" y="586"/>
                    </a:cubicBezTo>
                    <a:cubicBezTo>
                      <a:pt x="249" y="4"/>
                      <a:pt x="249" y="4"/>
                      <a:pt x="249" y="4"/>
                    </a:cubicBezTo>
                    <a:cubicBezTo>
                      <a:pt x="250" y="2"/>
                      <a:pt x="252" y="0"/>
                      <a:pt x="255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5" y="0"/>
                      <a:pt x="317" y="2"/>
                      <a:pt x="318" y="4"/>
                    </a:cubicBezTo>
                    <a:cubicBezTo>
                      <a:pt x="565" y="587"/>
                      <a:pt x="565" y="587"/>
                      <a:pt x="565" y="587"/>
                    </a:cubicBezTo>
                    <a:cubicBezTo>
                      <a:pt x="565" y="589"/>
                      <a:pt x="565" y="591"/>
                      <a:pt x="564" y="592"/>
                    </a:cubicBezTo>
                    <a:cubicBezTo>
                      <a:pt x="563" y="594"/>
                      <a:pt x="561" y="595"/>
                      <a:pt x="559" y="595"/>
                    </a:cubicBezTo>
                    <a:lnTo>
                      <a:pt x="483" y="595"/>
                    </a:lnTo>
                    <a:close/>
                    <a:moveTo>
                      <a:pt x="195" y="335"/>
                    </a:moveTo>
                    <a:cubicBezTo>
                      <a:pt x="222" y="345"/>
                      <a:pt x="252" y="350"/>
                      <a:pt x="283" y="350"/>
                    </a:cubicBezTo>
                    <a:cubicBezTo>
                      <a:pt x="313" y="350"/>
                      <a:pt x="344" y="345"/>
                      <a:pt x="372" y="335"/>
                    </a:cubicBezTo>
                    <a:cubicBezTo>
                      <a:pt x="283" y="121"/>
                      <a:pt x="283" y="121"/>
                      <a:pt x="283" y="121"/>
                    </a:cubicBezTo>
                    <a:lnTo>
                      <a:pt x="195" y="335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6A6ED3B7-423D-482A-B7DA-E94E661BD3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24138" y="0"/>
                <a:ext cx="6943725" cy="6858000"/>
              </a:xfrm>
              <a:custGeom>
                <a:avLst/>
                <a:gdLst>
                  <a:gd name="T0" fmla="*/ 1911 w 2593"/>
                  <a:gd name="T1" fmla="*/ 0 h 2559"/>
                  <a:gd name="T2" fmla="*/ 682 w 2593"/>
                  <a:gd name="T3" fmla="*/ 0 h 2559"/>
                  <a:gd name="T4" fmla="*/ 0 w 2593"/>
                  <a:gd name="T5" fmla="*/ 682 h 2559"/>
                  <a:gd name="T6" fmla="*/ 0 w 2593"/>
                  <a:gd name="T7" fmla="*/ 1792 h 2559"/>
                  <a:gd name="T8" fmla="*/ 682 w 2593"/>
                  <a:gd name="T9" fmla="*/ 2474 h 2559"/>
                  <a:gd name="T10" fmla="*/ 1245 w 2593"/>
                  <a:gd name="T11" fmla="*/ 2474 h 2559"/>
                  <a:gd name="T12" fmla="*/ 1252 w 2593"/>
                  <a:gd name="T13" fmla="*/ 2481 h 2559"/>
                  <a:gd name="T14" fmla="*/ 1252 w 2593"/>
                  <a:gd name="T15" fmla="*/ 2553 h 2559"/>
                  <a:gd name="T16" fmla="*/ 1258 w 2593"/>
                  <a:gd name="T17" fmla="*/ 2559 h 2559"/>
                  <a:gd name="T18" fmla="*/ 1310 w 2593"/>
                  <a:gd name="T19" fmla="*/ 2559 h 2559"/>
                  <a:gd name="T20" fmla="*/ 1313 w 2593"/>
                  <a:gd name="T21" fmla="*/ 2559 h 2559"/>
                  <a:gd name="T22" fmla="*/ 1388 w 2593"/>
                  <a:gd name="T23" fmla="*/ 2559 h 2559"/>
                  <a:gd name="T24" fmla="*/ 1395 w 2593"/>
                  <a:gd name="T25" fmla="*/ 2553 h 2559"/>
                  <a:gd name="T26" fmla="*/ 1395 w 2593"/>
                  <a:gd name="T27" fmla="*/ 2481 h 2559"/>
                  <a:gd name="T28" fmla="*/ 1401 w 2593"/>
                  <a:gd name="T29" fmla="*/ 2474 h 2559"/>
                  <a:gd name="T30" fmla="*/ 1911 w 2593"/>
                  <a:gd name="T31" fmla="*/ 2474 h 2559"/>
                  <a:gd name="T32" fmla="*/ 2593 w 2593"/>
                  <a:gd name="T33" fmla="*/ 1792 h 2559"/>
                  <a:gd name="T34" fmla="*/ 2593 w 2593"/>
                  <a:gd name="T35" fmla="*/ 682 h 2559"/>
                  <a:gd name="T36" fmla="*/ 1911 w 2593"/>
                  <a:gd name="T37" fmla="*/ 0 h 2559"/>
                  <a:gd name="T38" fmla="*/ 1327 w 2593"/>
                  <a:gd name="T39" fmla="*/ 2406 h 2559"/>
                  <a:gd name="T40" fmla="*/ 1320 w 2593"/>
                  <a:gd name="T41" fmla="*/ 2399 h 2559"/>
                  <a:gd name="T42" fmla="*/ 1320 w 2593"/>
                  <a:gd name="T43" fmla="*/ 2205 h 2559"/>
                  <a:gd name="T44" fmla="*/ 1323 w 2593"/>
                  <a:gd name="T45" fmla="*/ 2200 h 2559"/>
                  <a:gd name="T46" fmla="*/ 1833 w 2593"/>
                  <a:gd name="T47" fmla="*/ 1782 h 2559"/>
                  <a:gd name="T48" fmla="*/ 1834 w 2593"/>
                  <a:gd name="T49" fmla="*/ 1771 h 2559"/>
                  <a:gd name="T50" fmla="*/ 1799 w 2593"/>
                  <a:gd name="T51" fmla="*/ 1729 h 2559"/>
                  <a:gd name="T52" fmla="*/ 1789 w 2593"/>
                  <a:gd name="T53" fmla="*/ 1728 h 2559"/>
                  <a:gd name="T54" fmla="*/ 1482 w 2593"/>
                  <a:gd name="T55" fmla="*/ 1979 h 2559"/>
                  <a:gd name="T56" fmla="*/ 1470 w 2593"/>
                  <a:gd name="T57" fmla="*/ 1974 h 2559"/>
                  <a:gd name="T58" fmla="*/ 1467 w 2593"/>
                  <a:gd name="T59" fmla="*/ 1790 h 2559"/>
                  <a:gd name="T60" fmla="*/ 1460 w 2593"/>
                  <a:gd name="T61" fmla="*/ 1783 h 2559"/>
                  <a:gd name="T62" fmla="*/ 1405 w 2593"/>
                  <a:gd name="T63" fmla="*/ 1785 h 2559"/>
                  <a:gd name="T64" fmla="*/ 1398 w 2593"/>
                  <a:gd name="T65" fmla="*/ 1792 h 2559"/>
                  <a:gd name="T66" fmla="*/ 1403 w 2593"/>
                  <a:gd name="T67" fmla="*/ 2040 h 2559"/>
                  <a:gd name="T68" fmla="*/ 1400 w 2593"/>
                  <a:gd name="T69" fmla="*/ 2046 h 2559"/>
                  <a:gd name="T70" fmla="*/ 1301 w 2593"/>
                  <a:gd name="T71" fmla="*/ 2128 h 2559"/>
                  <a:gd name="T72" fmla="*/ 1290 w 2593"/>
                  <a:gd name="T73" fmla="*/ 2126 h 2559"/>
                  <a:gd name="T74" fmla="*/ 1120 w 2593"/>
                  <a:gd name="T75" fmla="*/ 1828 h 2559"/>
                  <a:gd name="T76" fmla="*/ 1110 w 2593"/>
                  <a:gd name="T77" fmla="*/ 1825 h 2559"/>
                  <a:gd name="T78" fmla="*/ 1063 w 2593"/>
                  <a:gd name="T79" fmla="*/ 1852 h 2559"/>
                  <a:gd name="T80" fmla="*/ 1060 w 2593"/>
                  <a:gd name="T81" fmla="*/ 1862 h 2559"/>
                  <a:gd name="T82" fmla="*/ 1250 w 2593"/>
                  <a:gd name="T83" fmla="*/ 2194 h 2559"/>
                  <a:gd name="T84" fmla="*/ 1251 w 2593"/>
                  <a:gd name="T85" fmla="*/ 2197 h 2559"/>
                  <a:gd name="T86" fmla="*/ 1251 w 2593"/>
                  <a:gd name="T87" fmla="*/ 2399 h 2559"/>
                  <a:gd name="T88" fmla="*/ 1244 w 2593"/>
                  <a:gd name="T89" fmla="*/ 2406 h 2559"/>
                  <a:gd name="T90" fmla="*/ 1240 w 2593"/>
                  <a:gd name="T91" fmla="*/ 2406 h 2559"/>
                  <a:gd name="T92" fmla="*/ 682 w 2593"/>
                  <a:gd name="T93" fmla="*/ 2406 h 2559"/>
                  <a:gd name="T94" fmla="*/ 68 w 2593"/>
                  <a:gd name="T95" fmla="*/ 1792 h 2559"/>
                  <a:gd name="T96" fmla="*/ 68 w 2593"/>
                  <a:gd name="T97" fmla="*/ 682 h 2559"/>
                  <a:gd name="T98" fmla="*/ 682 w 2593"/>
                  <a:gd name="T99" fmla="*/ 68 h 2559"/>
                  <a:gd name="T100" fmla="*/ 1911 w 2593"/>
                  <a:gd name="T101" fmla="*/ 68 h 2559"/>
                  <a:gd name="T102" fmla="*/ 2525 w 2593"/>
                  <a:gd name="T103" fmla="*/ 682 h 2559"/>
                  <a:gd name="T104" fmla="*/ 2525 w 2593"/>
                  <a:gd name="T105" fmla="*/ 1792 h 2559"/>
                  <a:gd name="T106" fmla="*/ 1911 w 2593"/>
                  <a:gd name="T107" fmla="*/ 2406 h 2559"/>
                  <a:gd name="T108" fmla="*/ 1675 w 2593"/>
                  <a:gd name="T109" fmla="*/ 2406 h 2559"/>
                  <a:gd name="T110" fmla="*/ 1327 w 2593"/>
                  <a:gd name="T111" fmla="*/ 2406 h 2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93" h="2559">
                    <a:moveTo>
                      <a:pt x="1911" y="0"/>
                    </a:moveTo>
                    <a:cubicBezTo>
                      <a:pt x="682" y="0"/>
                      <a:pt x="682" y="0"/>
                      <a:pt x="682" y="0"/>
                    </a:cubicBezTo>
                    <a:cubicBezTo>
                      <a:pt x="306" y="0"/>
                      <a:pt x="0" y="305"/>
                      <a:pt x="0" y="682"/>
                    </a:cubicBezTo>
                    <a:cubicBezTo>
                      <a:pt x="0" y="1792"/>
                      <a:pt x="0" y="1792"/>
                      <a:pt x="0" y="1792"/>
                    </a:cubicBezTo>
                    <a:cubicBezTo>
                      <a:pt x="0" y="2169"/>
                      <a:pt x="306" y="2474"/>
                      <a:pt x="682" y="2474"/>
                    </a:cubicBezTo>
                    <a:cubicBezTo>
                      <a:pt x="1245" y="2474"/>
                      <a:pt x="1245" y="2474"/>
                      <a:pt x="1245" y="2474"/>
                    </a:cubicBezTo>
                    <a:cubicBezTo>
                      <a:pt x="1249" y="2474"/>
                      <a:pt x="1252" y="2477"/>
                      <a:pt x="1252" y="2481"/>
                    </a:cubicBezTo>
                    <a:cubicBezTo>
                      <a:pt x="1252" y="2553"/>
                      <a:pt x="1252" y="2553"/>
                      <a:pt x="1252" y="2553"/>
                    </a:cubicBezTo>
                    <a:cubicBezTo>
                      <a:pt x="1252" y="2556"/>
                      <a:pt x="1254" y="2559"/>
                      <a:pt x="1258" y="2559"/>
                    </a:cubicBezTo>
                    <a:cubicBezTo>
                      <a:pt x="1310" y="2559"/>
                      <a:pt x="1310" y="2559"/>
                      <a:pt x="1310" y="2559"/>
                    </a:cubicBezTo>
                    <a:cubicBezTo>
                      <a:pt x="1313" y="2559"/>
                      <a:pt x="1313" y="2559"/>
                      <a:pt x="1313" y="2559"/>
                    </a:cubicBezTo>
                    <a:cubicBezTo>
                      <a:pt x="1388" y="2559"/>
                      <a:pt x="1388" y="2559"/>
                      <a:pt x="1388" y="2559"/>
                    </a:cubicBezTo>
                    <a:cubicBezTo>
                      <a:pt x="1392" y="2559"/>
                      <a:pt x="1395" y="2556"/>
                      <a:pt x="1395" y="2553"/>
                    </a:cubicBezTo>
                    <a:cubicBezTo>
                      <a:pt x="1395" y="2481"/>
                      <a:pt x="1395" y="2481"/>
                      <a:pt x="1395" y="2481"/>
                    </a:cubicBezTo>
                    <a:cubicBezTo>
                      <a:pt x="1395" y="2477"/>
                      <a:pt x="1397" y="2474"/>
                      <a:pt x="1401" y="2474"/>
                    </a:cubicBezTo>
                    <a:cubicBezTo>
                      <a:pt x="1911" y="2474"/>
                      <a:pt x="1911" y="2474"/>
                      <a:pt x="1911" y="2474"/>
                    </a:cubicBezTo>
                    <a:cubicBezTo>
                      <a:pt x="2288" y="2474"/>
                      <a:pt x="2593" y="2169"/>
                      <a:pt x="2593" y="1792"/>
                    </a:cubicBezTo>
                    <a:cubicBezTo>
                      <a:pt x="2593" y="682"/>
                      <a:pt x="2593" y="682"/>
                      <a:pt x="2593" y="682"/>
                    </a:cubicBezTo>
                    <a:cubicBezTo>
                      <a:pt x="2593" y="305"/>
                      <a:pt x="2288" y="0"/>
                      <a:pt x="1911" y="0"/>
                    </a:cubicBezTo>
                    <a:close/>
                    <a:moveTo>
                      <a:pt x="1327" y="2406"/>
                    </a:moveTo>
                    <a:cubicBezTo>
                      <a:pt x="1323" y="2406"/>
                      <a:pt x="1320" y="2403"/>
                      <a:pt x="1320" y="2399"/>
                    </a:cubicBezTo>
                    <a:cubicBezTo>
                      <a:pt x="1320" y="2205"/>
                      <a:pt x="1320" y="2205"/>
                      <a:pt x="1320" y="2205"/>
                    </a:cubicBezTo>
                    <a:cubicBezTo>
                      <a:pt x="1320" y="2203"/>
                      <a:pt x="1321" y="2201"/>
                      <a:pt x="1323" y="2200"/>
                    </a:cubicBezTo>
                    <a:cubicBezTo>
                      <a:pt x="1833" y="1782"/>
                      <a:pt x="1833" y="1782"/>
                      <a:pt x="1833" y="1782"/>
                    </a:cubicBezTo>
                    <a:cubicBezTo>
                      <a:pt x="1836" y="1779"/>
                      <a:pt x="1836" y="1775"/>
                      <a:pt x="1834" y="1771"/>
                    </a:cubicBezTo>
                    <a:cubicBezTo>
                      <a:pt x="1799" y="1729"/>
                      <a:pt x="1799" y="1729"/>
                      <a:pt x="1799" y="1729"/>
                    </a:cubicBezTo>
                    <a:cubicBezTo>
                      <a:pt x="1796" y="1726"/>
                      <a:pt x="1792" y="1726"/>
                      <a:pt x="1789" y="1728"/>
                    </a:cubicBezTo>
                    <a:cubicBezTo>
                      <a:pt x="1482" y="1979"/>
                      <a:pt x="1482" y="1979"/>
                      <a:pt x="1482" y="1979"/>
                    </a:cubicBezTo>
                    <a:cubicBezTo>
                      <a:pt x="1477" y="1983"/>
                      <a:pt x="1470" y="1980"/>
                      <a:pt x="1470" y="1974"/>
                    </a:cubicBezTo>
                    <a:cubicBezTo>
                      <a:pt x="1467" y="1790"/>
                      <a:pt x="1467" y="1790"/>
                      <a:pt x="1467" y="1790"/>
                    </a:cubicBezTo>
                    <a:cubicBezTo>
                      <a:pt x="1467" y="1786"/>
                      <a:pt x="1464" y="1783"/>
                      <a:pt x="1460" y="1783"/>
                    </a:cubicBezTo>
                    <a:cubicBezTo>
                      <a:pt x="1405" y="1785"/>
                      <a:pt x="1405" y="1785"/>
                      <a:pt x="1405" y="1785"/>
                    </a:cubicBezTo>
                    <a:cubicBezTo>
                      <a:pt x="1401" y="1785"/>
                      <a:pt x="1398" y="1788"/>
                      <a:pt x="1398" y="1792"/>
                    </a:cubicBezTo>
                    <a:cubicBezTo>
                      <a:pt x="1403" y="2040"/>
                      <a:pt x="1403" y="2040"/>
                      <a:pt x="1403" y="2040"/>
                    </a:cubicBezTo>
                    <a:cubicBezTo>
                      <a:pt x="1403" y="2043"/>
                      <a:pt x="1402" y="2045"/>
                      <a:pt x="1400" y="2046"/>
                    </a:cubicBezTo>
                    <a:cubicBezTo>
                      <a:pt x="1301" y="2128"/>
                      <a:pt x="1301" y="2128"/>
                      <a:pt x="1301" y="2128"/>
                    </a:cubicBezTo>
                    <a:cubicBezTo>
                      <a:pt x="1298" y="2131"/>
                      <a:pt x="1293" y="2130"/>
                      <a:pt x="1290" y="2126"/>
                    </a:cubicBezTo>
                    <a:cubicBezTo>
                      <a:pt x="1243" y="2044"/>
                      <a:pt x="1167" y="1911"/>
                      <a:pt x="1120" y="1828"/>
                    </a:cubicBezTo>
                    <a:cubicBezTo>
                      <a:pt x="1118" y="1825"/>
                      <a:pt x="1114" y="1823"/>
                      <a:pt x="1110" y="1825"/>
                    </a:cubicBezTo>
                    <a:cubicBezTo>
                      <a:pt x="1063" y="1852"/>
                      <a:pt x="1063" y="1852"/>
                      <a:pt x="1063" y="1852"/>
                    </a:cubicBezTo>
                    <a:cubicBezTo>
                      <a:pt x="1059" y="1854"/>
                      <a:pt x="1058" y="1859"/>
                      <a:pt x="1060" y="1862"/>
                    </a:cubicBezTo>
                    <a:cubicBezTo>
                      <a:pt x="1086" y="1908"/>
                      <a:pt x="1213" y="2131"/>
                      <a:pt x="1250" y="2194"/>
                    </a:cubicBezTo>
                    <a:cubicBezTo>
                      <a:pt x="1251" y="2195"/>
                      <a:pt x="1251" y="2196"/>
                      <a:pt x="1251" y="2197"/>
                    </a:cubicBezTo>
                    <a:cubicBezTo>
                      <a:pt x="1251" y="2399"/>
                      <a:pt x="1251" y="2399"/>
                      <a:pt x="1251" y="2399"/>
                    </a:cubicBezTo>
                    <a:cubicBezTo>
                      <a:pt x="1251" y="2403"/>
                      <a:pt x="1248" y="2406"/>
                      <a:pt x="1244" y="2406"/>
                    </a:cubicBezTo>
                    <a:cubicBezTo>
                      <a:pt x="1240" y="2406"/>
                      <a:pt x="1240" y="2406"/>
                      <a:pt x="1240" y="2406"/>
                    </a:cubicBezTo>
                    <a:cubicBezTo>
                      <a:pt x="682" y="2406"/>
                      <a:pt x="682" y="2406"/>
                      <a:pt x="682" y="2406"/>
                    </a:cubicBezTo>
                    <a:cubicBezTo>
                      <a:pt x="343" y="2406"/>
                      <a:pt x="68" y="2131"/>
                      <a:pt x="68" y="1792"/>
                    </a:cubicBezTo>
                    <a:cubicBezTo>
                      <a:pt x="68" y="682"/>
                      <a:pt x="68" y="682"/>
                      <a:pt x="68" y="682"/>
                    </a:cubicBezTo>
                    <a:cubicBezTo>
                      <a:pt x="68" y="343"/>
                      <a:pt x="343" y="68"/>
                      <a:pt x="682" y="68"/>
                    </a:cubicBezTo>
                    <a:cubicBezTo>
                      <a:pt x="1911" y="68"/>
                      <a:pt x="1911" y="68"/>
                      <a:pt x="1911" y="68"/>
                    </a:cubicBezTo>
                    <a:cubicBezTo>
                      <a:pt x="2250" y="68"/>
                      <a:pt x="2525" y="343"/>
                      <a:pt x="2525" y="682"/>
                    </a:cubicBezTo>
                    <a:cubicBezTo>
                      <a:pt x="2525" y="1792"/>
                      <a:pt x="2525" y="1792"/>
                      <a:pt x="2525" y="1792"/>
                    </a:cubicBezTo>
                    <a:cubicBezTo>
                      <a:pt x="2525" y="2131"/>
                      <a:pt x="2250" y="2406"/>
                      <a:pt x="1911" y="2406"/>
                    </a:cubicBezTo>
                    <a:cubicBezTo>
                      <a:pt x="1675" y="2406"/>
                      <a:pt x="1675" y="2406"/>
                      <a:pt x="1675" y="2406"/>
                    </a:cubicBezTo>
                    <a:lnTo>
                      <a:pt x="1327" y="2406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07CBAEB-FCC4-41AC-85C0-23662BB8EFB4}"/>
              </a:ext>
            </a:extLst>
          </p:cNvPr>
          <p:cNvSpPr/>
          <p:nvPr userDrawn="1"/>
        </p:nvSpPr>
        <p:spPr>
          <a:xfrm>
            <a:off x="1" y="3198770"/>
            <a:ext cx="7726199" cy="3659230"/>
          </a:xfrm>
          <a:custGeom>
            <a:avLst/>
            <a:gdLst>
              <a:gd name="connsiteX0" fmla="*/ 1076636 w 7726199"/>
              <a:gd name="connsiteY0" fmla="*/ 0 h 3659230"/>
              <a:gd name="connsiteX1" fmla="*/ 7126572 w 7726199"/>
              <a:gd name="connsiteY1" fmla="*/ 2605340 h 3659230"/>
              <a:gd name="connsiteX2" fmla="*/ 7726199 w 7726199"/>
              <a:gd name="connsiteY2" fmla="*/ 3659230 h 3659230"/>
              <a:gd name="connsiteX3" fmla="*/ 0 w 7726199"/>
              <a:gd name="connsiteY3" fmla="*/ 3659230 h 3659230"/>
              <a:gd name="connsiteX4" fmla="*/ 0 w 7726199"/>
              <a:gd name="connsiteY4" fmla="*/ 883459 h 365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3659230">
                <a:moveTo>
                  <a:pt x="1076636" y="0"/>
                </a:moveTo>
                <a:lnTo>
                  <a:pt x="7126572" y="2605340"/>
                </a:lnTo>
                <a:lnTo>
                  <a:pt x="7726199" y="3659230"/>
                </a:lnTo>
                <a:lnTo>
                  <a:pt x="0" y="3659230"/>
                </a:lnTo>
                <a:lnTo>
                  <a:pt x="0" y="883459"/>
                </a:lnTo>
                <a:close/>
              </a:path>
            </a:pathLst>
          </a:custGeom>
          <a:solidFill>
            <a:srgbClr val="E3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B4A245D-EA0E-4FC1-8B98-4FF8B417677D}"/>
              </a:ext>
            </a:extLst>
          </p:cNvPr>
          <p:cNvSpPr/>
          <p:nvPr userDrawn="1"/>
        </p:nvSpPr>
        <p:spPr>
          <a:xfrm>
            <a:off x="1" y="2735129"/>
            <a:ext cx="1076636" cy="1347101"/>
          </a:xfrm>
          <a:custGeom>
            <a:avLst/>
            <a:gdLst>
              <a:gd name="connsiteX0" fmla="*/ 0 w 1076636"/>
              <a:gd name="connsiteY0" fmla="*/ 0 h 1347101"/>
              <a:gd name="connsiteX1" fmla="*/ 1076636 w 1076636"/>
              <a:gd name="connsiteY1" fmla="*/ 463642 h 1347101"/>
              <a:gd name="connsiteX2" fmla="*/ 0 w 1076636"/>
              <a:gd name="connsiteY2" fmla="*/ 1347101 h 1347101"/>
              <a:gd name="connsiteX3" fmla="*/ 0 w 1076636"/>
              <a:gd name="connsiteY3" fmla="*/ 0 h 134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36" h="1347101">
                <a:moveTo>
                  <a:pt x="0" y="0"/>
                </a:moveTo>
                <a:lnTo>
                  <a:pt x="1076636" y="463642"/>
                </a:lnTo>
                <a:lnTo>
                  <a:pt x="0" y="1347101"/>
                </a:lnTo>
                <a:lnTo>
                  <a:pt x="0" y="0"/>
                </a:lnTo>
                <a:close/>
              </a:path>
            </a:pathLst>
          </a:custGeom>
          <a:solidFill>
            <a:srgbClr val="AB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222238F-25A5-48AA-BBCF-78C3FBFD472F}"/>
              </a:ext>
            </a:extLst>
          </p:cNvPr>
          <p:cNvSpPr/>
          <p:nvPr userDrawn="1"/>
        </p:nvSpPr>
        <p:spPr>
          <a:xfrm>
            <a:off x="0" y="0"/>
            <a:ext cx="4974846" cy="4082230"/>
          </a:xfrm>
          <a:custGeom>
            <a:avLst/>
            <a:gdLst>
              <a:gd name="connsiteX0" fmla="*/ 0 w 4974846"/>
              <a:gd name="connsiteY0" fmla="*/ 0 h 4082230"/>
              <a:gd name="connsiteX1" fmla="*/ 4974846 w 4974846"/>
              <a:gd name="connsiteY1" fmla="*/ 0 h 4082230"/>
              <a:gd name="connsiteX2" fmla="*/ 1076637 w 4974846"/>
              <a:gd name="connsiteY2" fmla="*/ 3198770 h 4082230"/>
              <a:gd name="connsiteX3" fmla="*/ 1 w 4974846"/>
              <a:gd name="connsiteY3" fmla="*/ 2735128 h 4082230"/>
              <a:gd name="connsiteX4" fmla="*/ 1 w 4974846"/>
              <a:gd name="connsiteY4" fmla="*/ 4082229 h 4082230"/>
              <a:gd name="connsiteX5" fmla="*/ 0 w 4974846"/>
              <a:gd name="connsiteY5" fmla="*/ 4082230 h 4082230"/>
              <a:gd name="connsiteX6" fmla="*/ 0 w 4974846"/>
              <a:gd name="connsiteY6" fmla="*/ 0 h 408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4846" h="4082230">
                <a:moveTo>
                  <a:pt x="0" y="0"/>
                </a:moveTo>
                <a:lnTo>
                  <a:pt x="4974846" y="0"/>
                </a:lnTo>
                <a:lnTo>
                  <a:pt x="1076637" y="3198770"/>
                </a:lnTo>
                <a:lnTo>
                  <a:pt x="1" y="2735128"/>
                </a:lnTo>
                <a:lnTo>
                  <a:pt x="1" y="4082229"/>
                </a:lnTo>
                <a:lnTo>
                  <a:pt x="0" y="4082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427741-8888-49BF-A138-96F4CECEA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1250" y="2743200"/>
            <a:ext cx="7810500" cy="1619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Ruimte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30AC60-4857-4F1C-AA75-66D479BB58B8}"/>
              </a:ext>
            </a:extLst>
          </p:cNvPr>
          <p:cNvSpPr/>
          <p:nvPr userDrawn="1"/>
        </p:nvSpPr>
        <p:spPr>
          <a:xfrm>
            <a:off x="4162397" y="60471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86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95271-F570-409F-857A-DDA155205D71}"/>
              </a:ext>
            </a:extLst>
          </p:cNvPr>
          <p:cNvSpPr/>
          <p:nvPr userDrawn="1"/>
        </p:nvSpPr>
        <p:spPr>
          <a:xfrm>
            <a:off x="-9526" y="1219200"/>
            <a:ext cx="12201525" cy="5646057"/>
          </a:xfrm>
          <a:custGeom>
            <a:avLst/>
            <a:gdLst>
              <a:gd name="connsiteX0" fmla="*/ 0 w 12211050"/>
              <a:gd name="connsiteY0" fmla="*/ 0 h 5286375"/>
              <a:gd name="connsiteX1" fmla="*/ 12211050 w 12211050"/>
              <a:gd name="connsiteY1" fmla="*/ 5286375 h 5286375"/>
              <a:gd name="connsiteX2" fmla="*/ 0 w 12211050"/>
              <a:gd name="connsiteY2" fmla="*/ 5286375 h 5286375"/>
              <a:gd name="connsiteX3" fmla="*/ 0 w 12211050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5227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0768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1525"/>
              <a:gd name="connsiteY0" fmla="*/ 0 h 5286375"/>
              <a:gd name="connsiteX1" fmla="*/ 12201525 w 12201525"/>
              <a:gd name="connsiteY1" fmla="*/ 5277457 h 5286375"/>
              <a:gd name="connsiteX2" fmla="*/ 0 w 12201525"/>
              <a:gd name="connsiteY2" fmla="*/ 5286375 h 5286375"/>
              <a:gd name="connsiteX3" fmla="*/ 0 w 12201525"/>
              <a:gd name="connsiteY3" fmla="*/ 0 h 52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25" h="5286375">
                <a:moveTo>
                  <a:pt x="0" y="0"/>
                </a:moveTo>
                <a:lnTo>
                  <a:pt x="12201525" y="5277457"/>
                </a:lnTo>
                <a:lnTo>
                  <a:pt x="0" y="528637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5197B9-3FB1-4F6F-9744-9B1F026A1E68}"/>
              </a:ext>
            </a:extLst>
          </p:cNvPr>
          <p:cNvSpPr/>
          <p:nvPr userDrawn="1"/>
        </p:nvSpPr>
        <p:spPr>
          <a:xfrm>
            <a:off x="933450" y="-9525"/>
            <a:ext cx="11249025" cy="6874782"/>
          </a:xfrm>
          <a:custGeom>
            <a:avLst/>
            <a:gdLst>
              <a:gd name="connsiteX0" fmla="*/ 0 w 11249025"/>
              <a:gd name="connsiteY0" fmla="*/ 0 h 6867525"/>
              <a:gd name="connsiteX1" fmla="*/ 3971925 w 11249025"/>
              <a:gd name="connsiteY1" fmla="*/ 6867525 h 6867525"/>
              <a:gd name="connsiteX2" fmla="*/ 6743700 w 11249025"/>
              <a:gd name="connsiteY2" fmla="*/ 6867525 h 6867525"/>
              <a:gd name="connsiteX3" fmla="*/ 11249025 w 11249025"/>
              <a:gd name="connsiteY3" fmla="*/ 3143250 h 6867525"/>
              <a:gd name="connsiteX4" fmla="*/ 11249025 w 11249025"/>
              <a:gd name="connsiteY4" fmla="*/ 9525 h 6867525"/>
              <a:gd name="connsiteX5" fmla="*/ 0 w 11249025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9025" h="6867525">
                <a:moveTo>
                  <a:pt x="0" y="0"/>
                </a:moveTo>
                <a:lnTo>
                  <a:pt x="3971925" y="6867525"/>
                </a:lnTo>
                <a:lnTo>
                  <a:pt x="6743700" y="6867525"/>
                </a:lnTo>
                <a:lnTo>
                  <a:pt x="11249025" y="3143250"/>
                </a:lnTo>
                <a:lnTo>
                  <a:pt x="1124902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EBECF9-53D6-4F15-B120-0BFBAE7FB9AC}"/>
              </a:ext>
            </a:extLst>
          </p:cNvPr>
          <p:cNvSpPr/>
          <p:nvPr userDrawn="1"/>
        </p:nvSpPr>
        <p:spPr>
          <a:xfrm>
            <a:off x="-9525" y="-9525"/>
            <a:ext cx="12211050" cy="6862763"/>
          </a:xfrm>
          <a:custGeom>
            <a:avLst/>
            <a:gdLst>
              <a:gd name="connsiteX0" fmla="*/ 0 w 12211050"/>
              <a:gd name="connsiteY0" fmla="*/ 1552575 h 6848475"/>
              <a:gd name="connsiteX1" fmla="*/ 12211050 w 12211050"/>
              <a:gd name="connsiteY1" fmla="*/ 6848475 h 6848475"/>
              <a:gd name="connsiteX2" fmla="*/ 12211050 w 12211050"/>
              <a:gd name="connsiteY2" fmla="*/ 0 h 6848475"/>
              <a:gd name="connsiteX3" fmla="*/ 9525 w 12211050"/>
              <a:gd name="connsiteY3" fmla="*/ 0 h 6848475"/>
              <a:gd name="connsiteX4" fmla="*/ 0 w 12211050"/>
              <a:gd name="connsiteY4" fmla="*/ 1552575 h 6848475"/>
              <a:gd name="connsiteX0" fmla="*/ 0 w 12211050"/>
              <a:gd name="connsiteY0" fmla="*/ 1552575 h 6862763"/>
              <a:gd name="connsiteX1" fmla="*/ 12206287 w 12211050"/>
              <a:gd name="connsiteY1" fmla="*/ 6862763 h 6862763"/>
              <a:gd name="connsiteX2" fmla="*/ 12211050 w 12211050"/>
              <a:gd name="connsiteY2" fmla="*/ 0 h 6862763"/>
              <a:gd name="connsiteX3" fmla="*/ 9525 w 12211050"/>
              <a:gd name="connsiteY3" fmla="*/ 0 h 6862763"/>
              <a:gd name="connsiteX4" fmla="*/ 0 w 12211050"/>
              <a:gd name="connsiteY4" fmla="*/ 1552575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50" h="6862763">
                <a:moveTo>
                  <a:pt x="0" y="1552575"/>
                </a:moveTo>
                <a:lnTo>
                  <a:pt x="12206287" y="6862763"/>
                </a:lnTo>
                <a:cubicBezTo>
                  <a:pt x="12207875" y="4575175"/>
                  <a:pt x="12209462" y="2287588"/>
                  <a:pt x="12211050" y="0"/>
                </a:cubicBezTo>
                <a:lnTo>
                  <a:pt x="9525" y="0"/>
                </a:lnTo>
                <a:lnTo>
                  <a:pt x="0" y="1552575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0511DF7E-40D7-4B3B-8AF1-73C6F04CC95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0551716-82B7-4BFC-A7D7-D53BE4EF3B9F}"/>
              </a:ext>
            </a:extLst>
          </p:cNvPr>
          <p:cNvSpPr>
            <a:spLocks/>
          </p:cNvSpPr>
          <p:nvPr userDrawn="1"/>
        </p:nvSpPr>
        <p:spPr bwMode="auto">
          <a:xfrm>
            <a:off x="5110163" y="1816100"/>
            <a:ext cx="1939925" cy="1851025"/>
          </a:xfrm>
          <a:custGeom>
            <a:avLst/>
            <a:gdLst>
              <a:gd name="T0" fmla="*/ 648 w 2525"/>
              <a:gd name="T1" fmla="*/ 2407 h 2407"/>
              <a:gd name="T2" fmla="*/ 0 w 2525"/>
              <a:gd name="T3" fmla="*/ 1759 h 2407"/>
              <a:gd name="T4" fmla="*/ 0 w 2525"/>
              <a:gd name="T5" fmla="*/ 648 h 2407"/>
              <a:gd name="T6" fmla="*/ 648 w 2525"/>
              <a:gd name="T7" fmla="*/ 0 h 2407"/>
              <a:gd name="T8" fmla="*/ 1877 w 2525"/>
              <a:gd name="T9" fmla="*/ 0 h 2407"/>
              <a:gd name="T10" fmla="*/ 2525 w 2525"/>
              <a:gd name="T11" fmla="*/ 648 h 2407"/>
              <a:gd name="T12" fmla="*/ 2525 w 2525"/>
              <a:gd name="T13" fmla="*/ 1759 h 2407"/>
              <a:gd name="T14" fmla="*/ 1877 w 2525"/>
              <a:gd name="T15" fmla="*/ 2407 h 2407"/>
              <a:gd name="T16" fmla="*/ 648 w 2525"/>
              <a:gd name="T17" fmla="*/ 2407 h 2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5" h="2407">
                <a:moveTo>
                  <a:pt x="648" y="2407"/>
                </a:moveTo>
                <a:cubicBezTo>
                  <a:pt x="291" y="2407"/>
                  <a:pt x="0" y="2116"/>
                  <a:pt x="0" y="1759"/>
                </a:cubicBezTo>
                <a:cubicBezTo>
                  <a:pt x="0" y="648"/>
                  <a:pt x="0" y="648"/>
                  <a:pt x="0" y="648"/>
                </a:cubicBezTo>
                <a:cubicBezTo>
                  <a:pt x="0" y="291"/>
                  <a:pt x="291" y="0"/>
                  <a:pt x="648" y="0"/>
                </a:cubicBezTo>
                <a:cubicBezTo>
                  <a:pt x="1877" y="0"/>
                  <a:pt x="1877" y="0"/>
                  <a:pt x="1877" y="0"/>
                </a:cubicBezTo>
                <a:cubicBezTo>
                  <a:pt x="2235" y="0"/>
                  <a:pt x="2525" y="291"/>
                  <a:pt x="2525" y="648"/>
                </a:cubicBezTo>
                <a:cubicBezTo>
                  <a:pt x="2525" y="1759"/>
                  <a:pt x="2525" y="1759"/>
                  <a:pt x="2525" y="1759"/>
                </a:cubicBezTo>
                <a:cubicBezTo>
                  <a:pt x="2525" y="2116"/>
                  <a:pt x="2235" y="2407"/>
                  <a:pt x="1877" y="2407"/>
                </a:cubicBezTo>
                <a:lnTo>
                  <a:pt x="648" y="24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D3F08C8-F2C2-4D37-A078-1B233AA865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6988" y="2543175"/>
            <a:ext cx="298450" cy="336550"/>
          </a:xfrm>
          <a:custGeom>
            <a:avLst/>
            <a:gdLst>
              <a:gd name="T0" fmla="*/ 219 w 388"/>
              <a:gd name="T1" fmla="*/ 438 h 438"/>
              <a:gd name="T2" fmla="*/ 64 w 388"/>
              <a:gd name="T3" fmla="*/ 373 h 438"/>
              <a:gd name="T4" fmla="*/ 0 w 388"/>
              <a:gd name="T5" fmla="*/ 218 h 438"/>
              <a:gd name="T6" fmla="*/ 196 w 388"/>
              <a:gd name="T7" fmla="*/ 0 h 438"/>
              <a:gd name="T8" fmla="*/ 387 w 388"/>
              <a:gd name="T9" fmla="*/ 219 h 438"/>
              <a:gd name="T10" fmla="*/ 386 w 388"/>
              <a:gd name="T11" fmla="*/ 243 h 438"/>
              <a:gd name="T12" fmla="*/ 379 w 388"/>
              <a:gd name="T13" fmla="*/ 249 h 438"/>
              <a:gd name="T14" fmla="*/ 85 w 388"/>
              <a:gd name="T15" fmla="*/ 249 h 438"/>
              <a:gd name="T16" fmla="*/ 219 w 388"/>
              <a:gd name="T17" fmla="*/ 360 h 438"/>
              <a:gd name="T18" fmla="*/ 323 w 388"/>
              <a:gd name="T19" fmla="*/ 322 h 438"/>
              <a:gd name="T20" fmla="*/ 328 w 388"/>
              <a:gd name="T21" fmla="*/ 320 h 438"/>
              <a:gd name="T22" fmla="*/ 333 w 388"/>
              <a:gd name="T23" fmla="*/ 323 h 438"/>
              <a:gd name="T24" fmla="*/ 372 w 388"/>
              <a:gd name="T25" fmla="*/ 366 h 438"/>
              <a:gd name="T26" fmla="*/ 372 w 388"/>
              <a:gd name="T27" fmla="*/ 376 h 438"/>
              <a:gd name="T28" fmla="*/ 220 w 388"/>
              <a:gd name="T29" fmla="*/ 438 h 438"/>
              <a:gd name="T30" fmla="*/ 219 w 388"/>
              <a:gd name="T31" fmla="*/ 438 h 438"/>
              <a:gd name="T32" fmla="*/ 196 w 388"/>
              <a:gd name="T33" fmla="*/ 76 h 438"/>
              <a:gd name="T34" fmla="*/ 86 w 388"/>
              <a:gd name="T35" fmla="*/ 178 h 438"/>
              <a:gd name="T36" fmla="*/ 304 w 388"/>
              <a:gd name="T37" fmla="*/ 178 h 438"/>
              <a:gd name="T38" fmla="*/ 196 w 388"/>
              <a:gd name="T39" fmla="*/ 76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8" h="438">
                <a:moveTo>
                  <a:pt x="219" y="438"/>
                </a:moveTo>
                <a:cubicBezTo>
                  <a:pt x="161" y="438"/>
                  <a:pt x="106" y="415"/>
                  <a:pt x="64" y="373"/>
                </a:cubicBezTo>
                <a:cubicBezTo>
                  <a:pt x="23" y="332"/>
                  <a:pt x="0" y="277"/>
                  <a:pt x="0" y="218"/>
                </a:cubicBezTo>
                <a:cubicBezTo>
                  <a:pt x="1" y="75"/>
                  <a:pt x="99" y="0"/>
                  <a:pt x="196" y="0"/>
                </a:cubicBezTo>
                <a:cubicBezTo>
                  <a:pt x="292" y="0"/>
                  <a:pt x="388" y="68"/>
                  <a:pt x="387" y="219"/>
                </a:cubicBezTo>
                <a:cubicBezTo>
                  <a:pt x="387" y="227"/>
                  <a:pt x="387" y="235"/>
                  <a:pt x="386" y="243"/>
                </a:cubicBezTo>
                <a:cubicBezTo>
                  <a:pt x="386" y="247"/>
                  <a:pt x="383" y="249"/>
                  <a:pt x="379" y="249"/>
                </a:cubicBezTo>
                <a:cubicBezTo>
                  <a:pt x="85" y="249"/>
                  <a:pt x="85" y="249"/>
                  <a:pt x="85" y="249"/>
                </a:cubicBezTo>
                <a:cubicBezTo>
                  <a:pt x="98" y="313"/>
                  <a:pt x="155" y="360"/>
                  <a:pt x="219" y="360"/>
                </a:cubicBezTo>
                <a:cubicBezTo>
                  <a:pt x="257" y="360"/>
                  <a:pt x="295" y="346"/>
                  <a:pt x="323" y="322"/>
                </a:cubicBezTo>
                <a:cubicBezTo>
                  <a:pt x="324" y="321"/>
                  <a:pt x="326" y="320"/>
                  <a:pt x="328" y="320"/>
                </a:cubicBezTo>
                <a:cubicBezTo>
                  <a:pt x="330" y="320"/>
                  <a:pt x="332" y="321"/>
                  <a:pt x="333" y="323"/>
                </a:cubicBezTo>
                <a:cubicBezTo>
                  <a:pt x="372" y="366"/>
                  <a:pt x="372" y="366"/>
                  <a:pt x="372" y="366"/>
                </a:cubicBezTo>
                <a:cubicBezTo>
                  <a:pt x="375" y="369"/>
                  <a:pt x="375" y="374"/>
                  <a:pt x="372" y="376"/>
                </a:cubicBezTo>
                <a:cubicBezTo>
                  <a:pt x="329" y="417"/>
                  <a:pt x="277" y="438"/>
                  <a:pt x="220" y="438"/>
                </a:cubicBezTo>
                <a:lnTo>
                  <a:pt x="219" y="438"/>
                </a:lnTo>
                <a:close/>
                <a:moveTo>
                  <a:pt x="196" y="76"/>
                </a:moveTo>
                <a:cubicBezTo>
                  <a:pt x="131" y="76"/>
                  <a:pt x="97" y="127"/>
                  <a:pt x="86" y="178"/>
                </a:cubicBezTo>
                <a:cubicBezTo>
                  <a:pt x="304" y="178"/>
                  <a:pt x="304" y="178"/>
                  <a:pt x="304" y="178"/>
                </a:cubicBezTo>
                <a:cubicBezTo>
                  <a:pt x="294" y="108"/>
                  <a:pt x="243" y="76"/>
                  <a:pt x="196" y="76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E621D77-EFFD-4597-B768-4B06F21F65EB}"/>
              </a:ext>
            </a:extLst>
          </p:cNvPr>
          <p:cNvSpPr>
            <a:spLocks/>
          </p:cNvSpPr>
          <p:nvPr userDrawn="1"/>
        </p:nvSpPr>
        <p:spPr bwMode="auto">
          <a:xfrm>
            <a:off x="5770563" y="2409825"/>
            <a:ext cx="122237" cy="469900"/>
          </a:xfrm>
          <a:custGeom>
            <a:avLst/>
            <a:gdLst>
              <a:gd name="T0" fmla="*/ 100 w 160"/>
              <a:gd name="T1" fmla="*/ 612 h 612"/>
              <a:gd name="T2" fmla="*/ 0 w 160"/>
              <a:gd name="T3" fmla="*/ 515 h 612"/>
              <a:gd name="T4" fmla="*/ 1 w 160"/>
              <a:gd name="T5" fmla="*/ 7 h 612"/>
              <a:gd name="T6" fmla="*/ 3 w 160"/>
              <a:gd name="T7" fmla="*/ 2 h 612"/>
              <a:gd name="T8" fmla="*/ 8 w 160"/>
              <a:gd name="T9" fmla="*/ 0 h 612"/>
              <a:gd name="T10" fmla="*/ 74 w 160"/>
              <a:gd name="T11" fmla="*/ 0 h 612"/>
              <a:gd name="T12" fmla="*/ 81 w 160"/>
              <a:gd name="T13" fmla="*/ 7 h 612"/>
              <a:gd name="T14" fmla="*/ 80 w 160"/>
              <a:gd name="T15" fmla="*/ 493 h 612"/>
              <a:gd name="T16" fmla="*/ 118 w 160"/>
              <a:gd name="T17" fmla="*/ 540 h 612"/>
              <a:gd name="T18" fmla="*/ 120 w 160"/>
              <a:gd name="T19" fmla="*/ 540 h 612"/>
              <a:gd name="T20" fmla="*/ 152 w 160"/>
              <a:gd name="T21" fmla="*/ 537 h 612"/>
              <a:gd name="T22" fmla="*/ 153 w 160"/>
              <a:gd name="T23" fmla="*/ 537 h 612"/>
              <a:gd name="T24" fmla="*/ 157 w 160"/>
              <a:gd name="T25" fmla="*/ 539 h 612"/>
              <a:gd name="T26" fmla="*/ 160 w 160"/>
              <a:gd name="T27" fmla="*/ 544 h 612"/>
              <a:gd name="T28" fmla="*/ 160 w 160"/>
              <a:gd name="T29" fmla="*/ 597 h 612"/>
              <a:gd name="T30" fmla="*/ 155 w 160"/>
              <a:gd name="T31" fmla="*/ 604 h 612"/>
              <a:gd name="T32" fmla="*/ 101 w 160"/>
              <a:gd name="T33" fmla="*/ 612 h 612"/>
              <a:gd name="T34" fmla="*/ 100 w 160"/>
              <a:gd name="T35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612">
                <a:moveTo>
                  <a:pt x="100" y="612"/>
                </a:moveTo>
                <a:cubicBezTo>
                  <a:pt x="38" y="612"/>
                  <a:pt x="0" y="575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3"/>
                  <a:pt x="80" y="493"/>
                  <a:pt x="80" y="493"/>
                </a:cubicBezTo>
                <a:cubicBezTo>
                  <a:pt x="80" y="532"/>
                  <a:pt x="95" y="540"/>
                  <a:pt x="118" y="540"/>
                </a:cubicBezTo>
                <a:cubicBezTo>
                  <a:pt x="120" y="540"/>
                  <a:pt x="120" y="540"/>
                  <a:pt x="120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7"/>
                  <a:pt x="160" y="597"/>
                  <a:pt x="160" y="597"/>
                </a:cubicBezTo>
                <a:cubicBezTo>
                  <a:pt x="160" y="600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cubicBezTo>
                  <a:pt x="101" y="612"/>
                  <a:pt x="100" y="612"/>
                  <a:pt x="100" y="612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F3F1FC13-9B6E-4255-8D0F-1505347471B2}"/>
              </a:ext>
            </a:extLst>
          </p:cNvPr>
          <p:cNvSpPr>
            <a:spLocks/>
          </p:cNvSpPr>
          <p:nvPr userDrawn="1"/>
        </p:nvSpPr>
        <p:spPr bwMode="auto">
          <a:xfrm>
            <a:off x="6729413" y="2408238"/>
            <a:ext cx="123825" cy="469900"/>
          </a:xfrm>
          <a:custGeom>
            <a:avLst/>
            <a:gdLst>
              <a:gd name="T0" fmla="*/ 99 w 160"/>
              <a:gd name="T1" fmla="*/ 612 h 612"/>
              <a:gd name="T2" fmla="*/ 26 w 160"/>
              <a:gd name="T3" fmla="*/ 586 h 612"/>
              <a:gd name="T4" fmla="*/ 0 w 160"/>
              <a:gd name="T5" fmla="*/ 515 h 612"/>
              <a:gd name="T6" fmla="*/ 1 w 160"/>
              <a:gd name="T7" fmla="*/ 7 h 612"/>
              <a:gd name="T8" fmla="*/ 3 w 160"/>
              <a:gd name="T9" fmla="*/ 2 h 612"/>
              <a:gd name="T10" fmla="*/ 8 w 160"/>
              <a:gd name="T11" fmla="*/ 0 h 612"/>
              <a:gd name="T12" fmla="*/ 74 w 160"/>
              <a:gd name="T13" fmla="*/ 0 h 612"/>
              <a:gd name="T14" fmla="*/ 81 w 160"/>
              <a:gd name="T15" fmla="*/ 7 h 612"/>
              <a:gd name="T16" fmla="*/ 80 w 160"/>
              <a:gd name="T17" fmla="*/ 494 h 612"/>
              <a:gd name="T18" fmla="*/ 89 w 160"/>
              <a:gd name="T19" fmla="*/ 530 h 612"/>
              <a:gd name="T20" fmla="*/ 118 w 160"/>
              <a:gd name="T21" fmla="*/ 540 h 612"/>
              <a:gd name="T22" fmla="*/ 119 w 160"/>
              <a:gd name="T23" fmla="*/ 540 h 612"/>
              <a:gd name="T24" fmla="*/ 152 w 160"/>
              <a:gd name="T25" fmla="*/ 537 h 612"/>
              <a:gd name="T26" fmla="*/ 153 w 160"/>
              <a:gd name="T27" fmla="*/ 537 h 612"/>
              <a:gd name="T28" fmla="*/ 157 w 160"/>
              <a:gd name="T29" fmla="*/ 539 h 612"/>
              <a:gd name="T30" fmla="*/ 160 w 160"/>
              <a:gd name="T31" fmla="*/ 544 h 612"/>
              <a:gd name="T32" fmla="*/ 160 w 160"/>
              <a:gd name="T33" fmla="*/ 598 h 612"/>
              <a:gd name="T34" fmla="*/ 155 w 160"/>
              <a:gd name="T35" fmla="*/ 604 h 612"/>
              <a:gd name="T36" fmla="*/ 101 w 160"/>
              <a:gd name="T37" fmla="*/ 612 h 612"/>
              <a:gd name="T38" fmla="*/ 99 w 160"/>
              <a:gd name="T3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612">
                <a:moveTo>
                  <a:pt x="99" y="612"/>
                </a:moveTo>
                <a:cubicBezTo>
                  <a:pt x="69" y="612"/>
                  <a:pt x="44" y="603"/>
                  <a:pt x="26" y="586"/>
                </a:cubicBezTo>
                <a:cubicBezTo>
                  <a:pt x="9" y="569"/>
                  <a:pt x="0" y="544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4"/>
                  <a:pt x="80" y="494"/>
                  <a:pt x="80" y="494"/>
                </a:cubicBezTo>
                <a:cubicBezTo>
                  <a:pt x="80" y="511"/>
                  <a:pt x="83" y="523"/>
                  <a:pt x="89" y="530"/>
                </a:cubicBezTo>
                <a:cubicBezTo>
                  <a:pt x="95" y="537"/>
                  <a:pt x="104" y="540"/>
                  <a:pt x="118" y="540"/>
                </a:cubicBezTo>
                <a:cubicBezTo>
                  <a:pt x="119" y="540"/>
                  <a:pt x="119" y="540"/>
                  <a:pt x="119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8"/>
                  <a:pt x="160" y="598"/>
                  <a:pt x="160" y="598"/>
                </a:cubicBezTo>
                <a:cubicBezTo>
                  <a:pt x="160" y="601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lnTo>
                  <a:pt x="99" y="61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DBFCE8D9-8DAC-4020-BB1C-4A547E0FDF72}"/>
              </a:ext>
            </a:extLst>
          </p:cNvPr>
          <p:cNvSpPr>
            <a:spLocks/>
          </p:cNvSpPr>
          <p:nvPr userDrawn="1"/>
        </p:nvSpPr>
        <p:spPr bwMode="auto">
          <a:xfrm>
            <a:off x="5903913" y="2546350"/>
            <a:ext cx="452437" cy="331787"/>
          </a:xfrm>
          <a:custGeom>
            <a:avLst/>
            <a:gdLst>
              <a:gd name="T0" fmla="*/ 384 w 590"/>
              <a:gd name="T1" fmla="*/ 432 h 432"/>
              <a:gd name="T2" fmla="*/ 378 w 590"/>
              <a:gd name="T3" fmla="*/ 426 h 432"/>
              <a:gd name="T4" fmla="*/ 295 w 590"/>
              <a:gd name="T5" fmla="*/ 93 h 432"/>
              <a:gd name="T6" fmla="*/ 211 w 590"/>
              <a:gd name="T7" fmla="*/ 426 h 432"/>
              <a:gd name="T8" fmla="*/ 204 w 590"/>
              <a:gd name="T9" fmla="*/ 431 h 432"/>
              <a:gd name="T10" fmla="*/ 117 w 590"/>
              <a:gd name="T11" fmla="*/ 431 h 432"/>
              <a:gd name="T12" fmla="*/ 110 w 590"/>
              <a:gd name="T13" fmla="*/ 426 h 432"/>
              <a:gd name="T14" fmla="*/ 1 w 590"/>
              <a:gd name="T15" fmla="*/ 9 h 432"/>
              <a:gd name="T16" fmla="*/ 2 w 590"/>
              <a:gd name="T17" fmla="*/ 3 h 432"/>
              <a:gd name="T18" fmla="*/ 8 w 590"/>
              <a:gd name="T19" fmla="*/ 0 h 432"/>
              <a:gd name="T20" fmla="*/ 72 w 590"/>
              <a:gd name="T21" fmla="*/ 0 h 432"/>
              <a:gd name="T22" fmla="*/ 79 w 590"/>
              <a:gd name="T23" fmla="*/ 6 h 432"/>
              <a:gd name="T24" fmla="*/ 136 w 590"/>
              <a:gd name="T25" fmla="*/ 236 h 432"/>
              <a:gd name="T26" fmla="*/ 162 w 590"/>
              <a:gd name="T27" fmla="*/ 343 h 432"/>
              <a:gd name="T28" fmla="*/ 184 w 590"/>
              <a:gd name="T29" fmla="*/ 252 h 432"/>
              <a:gd name="T30" fmla="*/ 247 w 590"/>
              <a:gd name="T31" fmla="*/ 6 h 432"/>
              <a:gd name="T32" fmla="*/ 254 w 590"/>
              <a:gd name="T33" fmla="*/ 1 h 432"/>
              <a:gd name="T34" fmla="*/ 337 w 590"/>
              <a:gd name="T35" fmla="*/ 1 h 432"/>
              <a:gd name="T36" fmla="*/ 343 w 590"/>
              <a:gd name="T37" fmla="*/ 6 h 432"/>
              <a:gd name="T38" fmla="*/ 406 w 590"/>
              <a:gd name="T39" fmla="*/ 252 h 432"/>
              <a:gd name="T40" fmla="*/ 427 w 590"/>
              <a:gd name="T41" fmla="*/ 344 h 432"/>
              <a:gd name="T42" fmla="*/ 453 w 590"/>
              <a:gd name="T43" fmla="*/ 236 h 432"/>
              <a:gd name="T44" fmla="*/ 512 w 590"/>
              <a:gd name="T45" fmla="*/ 7 h 432"/>
              <a:gd name="T46" fmla="*/ 519 w 590"/>
              <a:gd name="T47" fmla="*/ 1 h 432"/>
              <a:gd name="T48" fmla="*/ 583 w 590"/>
              <a:gd name="T49" fmla="*/ 1 h 432"/>
              <a:gd name="T50" fmla="*/ 588 w 590"/>
              <a:gd name="T51" fmla="*/ 4 h 432"/>
              <a:gd name="T52" fmla="*/ 589 w 590"/>
              <a:gd name="T53" fmla="*/ 10 h 432"/>
              <a:gd name="T54" fmla="*/ 478 w 590"/>
              <a:gd name="T55" fmla="*/ 427 h 432"/>
              <a:gd name="T56" fmla="*/ 471 w 590"/>
              <a:gd name="T57" fmla="*/ 432 h 432"/>
              <a:gd name="T58" fmla="*/ 384 w 590"/>
              <a:gd name="T59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0" h="432">
                <a:moveTo>
                  <a:pt x="384" y="432"/>
                </a:moveTo>
                <a:cubicBezTo>
                  <a:pt x="381" y="432"/>
                  <a:pt x="378" y="430"/>
                  <a:pt x="378" y="426"/>
                </a:cubicBezTo>
                <a:cubicBezTo>
                  <a:pt x="295" y="93"/>
                  <a:pt x="295" y="93"/>
                  <a:pt x="295" y="93"/>
                </a:cubicBezTo>
                <a:cubicBezTo>
                  <a:pt x="211" y="426"/>
                  <a:pt x="211" y="426"/>
                  <a:pt x="211" y="426"/>
                </a:cubicBezTo>
                <a:cubicBezTo>
                  <a:pt x="210" y="429"/>
                  <a:pt x="207" y="431"/>
                  <a:pt x="204" y="431"/>
                </a:cubicBezTo>
                <a:cubicBezTo>
                  <a:pt x="117" y="431"/>
                  <a:pt x="117" y="431"/>
                  <a:pt x="117" y="431"/>
                </a:cubicBezTo>
                <a:cubicBezTo>
                  <a:pt x="114" y="431"/>
                  <a:pt x="111" y="429"/>
                  <a:pt x="110" y="426"/>
                </a:cubicBezTo>
                <a:cubicBezTo>
                  <a:pt x="1" y="9"/>
                  <a:pt x="1" y="9"/>
                  <a:pt x="1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5" y="0"/>
                  <a:pt x="78" y="3"/>
                  <a:pt x="79" y="6"/>
                </a:cubicBezTo>
                <a:cubicBezTo>
                  <a:pt x="136" y="236"/>
                  <a:pt x="136" y="236"/>
                  <a:pt x="136" y="236"/>
                </a:cubicBezTo>
                <a:cubicBezTo>
                  <a:pt x="145" y="267"/>
                  <a:pt x="154" y="304"/>
                  <a:pt x="162" y="343"/>
                </a:cubicBezTo>
                <a:cubicBezTo>
                  <a:pt x="169" y="313"/>
                  <a:pt x="176" y="282"/>
                  <a:pt x="184" y="252"/>
                </a:cubicBezTo>
                <a:cubicBezTo>
                  <a:pt x="247" y="6"/>
                  <a:pt x="247" y="6"/>
                  <a:pt x="247" y="6"/>
                </a:cubicBezTo>
                <a:cubicBezTo>
                  <a:pt x="248" y="3"/>
                  <a:pt x="251" y="1"/>
                  <a:pt x="254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40" y="1"/>
                  <a:pt x="343" y="3"/>
                  <a:pt x="343" y="6"/>
                </a:cubicBezTo>
                <a:cubicBezTo>
                  <a:pt x="406" y="252"/>
                  <a:pt x="406" y="252"/>
                  <a:pt x="406" y="252"/>
                </a:cubicBezTo>
                <a:cubicBezTo>
                  <a:pt x="413" y="281"/>
                  <a:pt x="420" y="311"/>
                  <a:pt x="427" y="344"/>
                </a:cubicBezTo>
                <a:cubicBezTo>
                  <a:pt x="435" y="305"/>
                  <a:pt x="445" y="268"/>
                  <a:pt x="453" y="236"/>
                </a:cubicBezTo>
                <a:cubicBezTo>
                  <a:pt x="512" y="7"/>
                  <a:pt x="512" y="7"/>
                  <a:pt x="512" y="7"/>
                </a:cubicBezTo>
                <a:cubicBezTo>
                  <a:pt x="513" y="4"/>
                  <a:pt x="515" y="1"/>
                  <a:pt x="519" y="1"/>
                </a:cubicBezTo>
                <a:cubicBezTo>
                  <a:pt x="583" y="1"/>
                  <a:pt x="583" y="1"/>
                  <a:pt x="583" y="1"/>
                </a:cubicBezTo>
                <a:cubicBezTo>
                  <a:pt x="585" y="1"/>
                  <a:pt x="587" y="2"/>
                  <a:pt x="588" y="4"/>
                </a:cubicBezTo>
                <a:cubicBezTo>
                  <a:pt x="590" y="6"/>
                  <a:pt x="590" y="8"/>
                  <a:pt x="589" y="10"/>
                </a:cubicBezTo>
                <a:cubicBezTo>
                  <a:pt x="478" y="427"/>
                  <a:pt x="478" y="427"/>
                  <a:pt x="478" y="427"/>
                </a:cubicBezTo>
                <a:cubicBezTo>
                  <a:pt x="477" y="430"/>
                  <a:pt x="475" y="432"/>
                  <a:pt x="471" y="432"/>
                </a:cubicBezTo>
                <a:lnTo>
                  <a:pt x="384" y="43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F2CF6D36-4782-496D-A8AD-80FD21E145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00663" y="2419350"/>
            <a:ext cx="433387" cy="457200"/>
          </a:xfrm>
          <a:custGeom>
            <a:avLst/>
            <a:gdLst>
              <a:gd name="T0" fmla="*/ 483 w 565"/>
              <a:gd name="T1" fmla="*/ 595 h 595"/>
              <a:gd name="T2" fmla="*/ 478 w 565"/>
              <a:gd name="T3" fmla="*/ 591 h 595"/>
              <a:gd name="T4" fmla="*/ 400 w 565"/>
              <a:gd name="T5" fmla="*/ 403 h 595"/>
              <a:gd name="T6" fmla="*/ 284 w 565"/>
              <a:gd name="T7" fmla="*/ 423 h 595"/>
              <a:gd name="T8" fmla="*/ 166 w 565"/>
              <a:gd name="T9" fmla="*/ 402 h 595"/>
              <a:gd name="T10" fmla="*/ 87 w 565"/>
              <a:gd name="T11" fmla="*/ 590 h 595"/>
              <a:gd name="T12" fmla="*/ 81 w 565"/>
              <a:gd name="T13" fmla="*/ 594 h 595"/>
              <a:gd name="T14" fmla="*/ 6 w 565"/>
              <a:gd name="T15" fmla="*/ 594 h 595"/>
              <a:gd name="T16" fmla="*/ 1 w 565"/>
              <a:gd name="T17" fmla="*/ 591 h 595"/>
              <a:gd name="T18" fmla="*/ 1 w 565"/>
              <a:gd name="T19" fmla="*/ 586 h 595"/>
              <a:gd name="T20" fmla="*/ 249 w 565"/>
              <a:gd name="T21" fmla="*/ 4 h 595"/>
              <a:gd name="T22" fmla="*/ 255 w 565"/>
              <a:gd name="T23" fmla="*/ 0 h 595"/>
              <a:gd name="T24" fmla="*/ 313 w 565"/>
              <a:gd name="T25" fmla="*/ 0 h 595"/>
              <a:gd name="T26" fmla="*/ 318 w 565"/>
              <a:gd name="T27" fmla="*/ 4 h 595"/>
              <a:gd name="T28" fmla="*/ 565 w 565"/>
              <a:gd name="T29" fmla="*/ 587 h 595"/>
              <a:gd name="T30" fmla="*/ 564 w 565"/>
              <a:gd name="T31" fmla="*/ 592 h 595"/>
              <a:gd name="T32" fmla="*/ 559 w 565"/>
              <a:gd name="T33" fmla="*/ 595 h 595"/>
              <a:gd name="T34" fmla="*/ 483 w 565"/>
              <a:gd name="T35" fmla="*/ 595 h 595"/>
              <a:gd name="T36" fmla="*/ 195 w 565"/>
              <a:gd name="T37" fmla="*/ 335 h 595"/>
              <a:gd name="T38" fmla="*/ 283 w 565"/>
              <a:gd name="T39" fmla="*/ 350 h 595"/>
              <a:gd name="T40" fmla="*/ 372 w 565"/>
              <a:gd name="T41" fmla="*/ 335 h 595"/>
              <a:gd name="T42" fmla="*/ 283 w 565"/>
              <a:gd name="T43" fmla="*/ 121 h 595"/>
              <a:gd name="T44" fmla="*/ 195 w 565"/>
              <a:gd name="T45" fmla="*/ 33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5" h="595">
                <a:moveTo>
                  <a:pt x="483" y="595"/>
                </a:moveTo>
                <a:cubicBezTo>
                  <a:pt x="481" y="595"/>
                  <a:pt x="479" y="594"/>
                  <a:pt x="478" y="591"/>
                </a:cubicBezTo>
                <a:cubicBezTo>
                  <a:pt x="400" y="403"/>
                  <a:pt x="400" y="403"/>
                  <a:pt x="400" y="403"/>
                </a:cubicBezTo>
                <a:cubicBezTo>
                  <a:pt x="364" y="416"/>
                  <a:pt x="325" y="423"/>
                  <a:pt x="284" y="423"/>
                </a:cubicBezTo>
                <a:cubicBezTo>
                  <a:pt x="243" y="423"/>
                  <a:pt x="203" y="416"/>
                  <a:pt x="166" y="402"/>
                </a:cubicBezTo>
                <a:cubicBezTo>
                  <a:pt x="87" y="590"/>
                  <a:pt x="87" y="590"/>
                  <a:pt x="87" y="590"/>
                </a:cubicBezTo>
                <a:cubicBezTo>
                  <a:pt x="86" y="593"/>
                  <a:pt x="84" y="594"/>
                  <a:pt x="81" y="594"/>
                </a:cubicBezTo>
                <a:cubicBezTo>
                  <a:pt x="6" y="594"/>
                  <a:pt x="6" y="594"/>
                  <a:pt x="6" y="594"/>
                </a:cubicBezTo>
                <a:cubicBezTo>
                  <a:pt x="4" y="594"/>
                  <a:pt x="2" y="593"/>
                  <a:pt x="1" y="591"/>
                </a:cubicBezTo>
                <a:cubicBezTo>
                  <a:pt x="0" y="590"/>
                  <a:pt x="0" y="587"/>
                  <a:pt x="1" y="586"/>
                </a:cubicBezTo>
                <a:cubicBezTo>
                  <a:pt x="249" y="4"/>
                  <a:pt x="249" y="4"/>
                  <a:pt x="249" y="4"/>
                </a:cubicBezTo>
                <a:cubicBezTo>
                  <a:pt x="250" y="2"/>
                  <a:pt x="252" y="0"/>
                  <a:pt x="255" y="0"/>
                </a:cubicBezTo>
                <a:cubicBezTo>
                  <a:pt x="313" y="0"/>
                  <a:pt x="313" y="0"/>
                  <a:pt x="313" y="0"/>
                </a:cubicBezTo>
                <a:cubicBezTo>
                  <a:pt x="315" y="0"/>
                  <a:pt x="317" y="2"/>
                  <a:pt x="318" y="4"/>
                </a:cubicBezTo>
                <a:cubicBezTo>
                  <a:pt x="565" y="587"/>
                  <a:pt x="565" y="587"/>
                  <a:pt x="565" y="587"/>
                </a:cubicBezTo>
                <a:cubicBezTo>
                  <a:pt x="565" y="589"/>
                  <a:pt x="565" y="591"/>
                  <a:pt x="564" y="592"/>
                </a:cubicBezTo>
                <a:cubicBezTo>
                  <a:pt x="563" y="594"/>
                  <a:pt x="561" y="595"/>
                  <a:pt x="559" y="595"/>
                </a:cubicBezTo>
                <a:lnTo>
                  <a:pt x="483" y="595"/>
                </a:lnTo>
                <a:close/>
                <a:moveTo>
                  <a:pt x="195" y="335"/>
                </a:moveTo>
                <a:cubicBezTo>
                  <a:pt x="222" y="345"/>
                  <a:pt x="252" y="350"/>
                  <a:pt x="283" y="350"/>
                </a:cubicBezTo>
                <a:cubicBezTo>
                  <a:pt x="313" y="350"/>
                  <a:pt x="344" y="345"/>
                  <a:pt x="372" y="335"/>
                </a:cubicBezTo>
                <a:cubicBezTo>
                  <a:pt x="283" y="121"/>
                  <a:pt x="283" y="121"/>
                  <a:pt x="283" y="121"/>
                </a:cubicBezTo>
                <a:lnTo>
                  <a:pt x="195" y="335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651D6D1F-4646-4440-BA5A-8125204D12A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81588" y="1785938"/>
            <a:ext cx="1992312" cy="1966912"/>
          </a:xfrm>
          <a:custGeom>
            <a:avLst/>
            <a:gdLst>
              <a:gd name="T0" fmla="*/ 1911 w 2593"/>
              <a:gd name="T1" fmla="*/ 0 h 2559"/>
              <a:gd name="T2" fmla="*/ 682 w 2593"/>
              <a:gd name="T3" fmla="*/ 0 h 2559"/>
              <a:gd name="T4" fmla="*/ 0 w 2593"/>
              <a:gd name="T5" fmla="*/ 682 h 2559"/>
              <a:gd name="T6" fmla="*/ 0 w 2593"/>
              <a:gd name="T7" fmla="*/ 1792 h 2559"/>
              <a:gd name="T8" fmla="*/ 682 w 2593"/>
              <a:gd name="T9" fmla="*/ 2474 h 2559"/>
              <a:gd name="T10" fmla="*/ 1245 w 2593"/>
              <a:gd name="T11" fmla="*/ 2474 h 2559"/>
              <a:gd name="T12" fmla="*/ 1252 w 2593"/>
              <a:gd name="T13" fmla="*/ 2481 h 2559"/>
              <a:gd name="T14" fmla="*/ 1252 w 2593"/>
              <a:gd name="T15" fmla="*/ 2553 h 2559"/>
              <a:gd name="T16" fmla="*/ 1258 w 2593"/>
              <a:gd name="T17" fmla="*/ 2559 h 2559"/>
              <a:gd name="T18" fmla="*/ 1310 w 2593"/>
              <a:gd name="T19" fmla="*/ 2559 h 2559"/>
              <a:gd name="T20" fmla="*/ 1313 w 2593"/>
              <a:gd name="T21" fmla="*/ 2559 h 2559"/>
              <a:gd name="T22" fmla="*/ 1388 w 2593"/>
              <a:gd name="T23" fmla="*/ 2559 h 2559"/>
              <a:gd name="T24" fmla="*/ 1395 w 2593"/>
              <a:gd name="T25" fmla="*/ 2553 h 2559"/>
              <a:gd name="T26" fmla="*/ 1395 w 2593"/>
              <a:gd name="T27" fmla="*/ 2481 h 2559"/>
              <a:gd name="T28" fmla="*/ 1401 w 2593"/>
              <a:gd name="T29" fmla="*/ 2474 h 2559"/>
              <a:gd name="T30" fmla="*/ 1911 w 2593"/>
              <a:gd name="T31" fmla="*/ 2474 h 2559"/>
              <a:gd name="T32" fmla="*/ 2593 w 2593"/>
              <a:gd name="T33" fmla="*/ 1792 h 2559"/>
              <a:gd name="T34" fmla="*/ 2593 w 2593"/>
              <a:gd name="T35" fmla="*/ 682 h 2559"/>
              <a:gd name="T36" fmla="*/ 1911 w 2593"/>
              <a:gd name="T37" fmla="*/ 0 h 2559"/>
              <a:gd name="T38" fmla="*/ 1327 w 2593"/>
              <a:gd name="T39" fmla="*/ 2406 h 2559"/>
              <a:gd name="T40" fmla="*/ 1320 w 2593"/>
              <a:gd name="T41" fmla="*/ 2399 h 2559"/>
              <a:gd name="T42" fmla="*/ 1320 w 2593"/>
              <a:gd name="T43" fmla="*/ 2205 h 2559"/>
              <a:gd name="T44" fmla="*/ 1323 w 2593"/>
              <a:gd name="T45" fmla="*/ 2200 h 2559"/>
              <a:gd name="T46" fmla="*/ 1833 w 2593"/>
              <a:gd name="T47" fmla="*/ 1782 h 2559"/>
              <a:gd name="T48" fmla="*/ 1834 w 2593"/>
              <a:gd name="T49" fmla="*/ 1771 h 2559"/>
              <a:gd name="T50" fmla="*/ 1799 w 2593"/>
              <a:gd name="T51" fmla="*/ 1729 h 2559"/>
              <a:gd name="T52" fmla="*/ 1789 w 2593"/>
              <a:gd name="T53" fmla="*/ 1728 h 2559"/>
              <a:gd name="T54" fmla="*/ 1482 w 2593"/>
              <a:gd name="T55" fmla="*/ 1979 h 2559"/>
              <a:gd name="T56" fmla="*/ 1470 w 2593"/>
              <a:gd name="T57" fmla="*/ 1974 h 2559"/>
              <a:gd name="T58" fmla="*/ 1467 w 2593"/>
              <a:gd name="T59" fmla="*/ 1790 h 2559"/>
              <a:gd name="T60" fmla="*/ 1460 w 2593"/>
              <a:gd name="T61" fmla="*/ 1783 h 2559"/>
              <a:gd name="T62" fmla="*/ 1405 w 2593"/>
              <a:gd name="T63" fmla="*/ 1785 h 2559"/>
              <a:gd name="T64" fmla="*/ 1398 w 2593"/>
              <a:gd name="T65" fmla="*/ 1792 h 2559"/>
              <a:gd name="T66" fmla="*/ 1403 w 2593"/>
              <a:gd name="T67" fmla="*/ 2040 h 2559"/>
              <a:gd name="T68" fmla="*/ 1400 w 2593"/>
              <a:gd name="T69" fmla="*/ 2046 h 2559"/>
              <a:gd name="T70" fmla="*/ 1301 w 2593"/>
              <a:gd name="T71" fmla="*/ 2128 h 2559"/>
              <a:gd name="T72" fmla="*/ 1290 w 2593"/>
              <a:gd name="T73" fmla="*/ 2126 h 2559"/>
              <a:gd name="T74" fmla="*/ 1120 w 2593"/>
              <a:gd name="T75" fmla="*/ 1828 h 2559"/>
              <a:gd name="T76" fmla="*/ 1110 w 2593"/>
              <a:gd name="T77" fmla="*/ 1825 h 2559"/>
              <a:gd name="T78" fmla="*/ 1063 w 2593"/>
              <a:gd name="T79" fmla="*/ 1852 h 2559"/>
              <a:gd name="T80" fmla="*/ 1060 w 2593"/>
              <a:gd name="T81" fmla="*/ 1862 h 2559"/>
              <a:gd name="T82" fmla="*/ 1250 w 2593"/>
              <a:gd name="T83" fmla="*/ 2194 h 2559"/>
              <a:gd name="T84" fmla="*/ 1251 w 2593"/>
              <a:gd name="T85" fmla="*/ 2197 h 2559"/>
              <a:gd name="T86" fmla="*/ 1251 w 2593"/>
              <a:gd name="T87" fmla="*/ 2399 h 2559"/>
              <a:gd name="T88" fmla="*/ 1244 w 2593"/>
              <a:gd name="T89" fmla="*/ 2406 h 2559"/>
              <a:gd name="T90" fmla="*/ 1240 w 2593"/>
              <a:gd name="T91" fmla="*/ 2406 h 2559"/>
              <a:gd name="T92" fmla="*/ 682 w 2593"/>
              <a:gd name="T93" fmla="*/ 2406 h 2559"/>
              <a:gd name="T94" fmla="*/ 68 w 2593"/>
              <a:gd name="T95" fmla="*/ 1792 h 2559"/>
              <a:gd name="T96" fmla="*/ 68 w 2593"/>
              <a:gd name="T97" fmla="*/ 682 h 2559"/>
              <a:gd name="T98" fmla="*/ 682 w 2593"/>
              <a:gd name="T99" fmla="*/ 68 h 2559"/>
              <a:gd name="T100" fmla="*/ 1911 w 2593"/>
              <a:gd name="T101" fmla="*/ 68 h 2559"/>
              <a:gd name="T102" fmla="*/ 2525 w 2593"/>
              <a:gd name="T103" fmla="*/ 682 h 2559"/>
              <a:gd name="T104" fmla="*/ 2525 w 2593"/>
              <a:gd name="T105" fmla="*/ 1792 h 2559"/>
              <a:gd name="T106" fmla="*/ 1911 w 2593"/>
              <a:gd name="T107" fmla="*/ 2406 h 2559"/>
              <a:gd name="T108" fmla="*/ 1675 w 2593"/>
              <a:gd name="T109" fmla="*/ 2406 h 2559"/>
              <a:gd name="T110" fmla="*/ 1327 w 2593"/>
              <a:gd name="T111" fmla="*/ 2406 h 2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3" h="2559">
                <a:moveTo>
                  <a:pt x="1911" y="0"/>
                </a:moveTo>
                <a:cubicBezTo>
                  <a:pt x="682" y="0"/>
                  <a:pt x="682" y="0"/>
                  <a:pt x="682" y="0"/>
                </a:cubicBezTo>
                <a:cubicBezTo>
                  <a:pt x="306" y="0"/>
                  <a:pt x="0" y="305"/>
                  <a:pt x="0" y="682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2169"/>
                  <a:pt x="306" y="2474"/>
                  <a:pt x="682" y="2474"/>
                </a:cubicBezTo>
                <a:cubicBezTo>
                  <a:pt x="1245" y="2474"/>
                  <a:pt x="1245" y="2474"/>
                  <a:pt x="1245" y="2474"/>
                </a:cubicBezTo>
                <a:cubicBezTo>
                  <a:pt x="1249" y="2474"/>
                  <a:pt x="1252" y="2477"/>
                  <a:pt x="1252" y="2481"/>
                </a:cubicBezTo>
                <a:cubicBezTo>
                  <a:pt x="1252" y="2553"/>
                  <a:pt x="1252" y="2553"/>
                  <a:pt x="1252" y="2553"/>
                </a:cubicBezTo>
                <a:cubicBezTo>
                  <a:pt x="1252" y="2556"/>
                  <a:pt x="1254" y="2559"/>
                  <a:pt x="1258" y="2559"/>
                </a:cubicBezTo>
                <a:cubicBezTo>
                  <a:pt x="1310" y="2559"/>
                  <a:pt x="1310" y="2559"/>
                  <a:pt x="1310" y="2559"/>
                </a:cubicBezTo>
                <a:cubicBezTo>
                  <a:pt x="1313" y="2559"/>
                  <a:pt x="1313" y="2559"/>
                  <a:pt x="1313" y="2559"/>
                </a:cubicBezTo>
                <a:cubicBezTo>
                  <a:pt x="1388" y="2559"/>
                  <a:pt x="1388" y="2559"/>
                  <a:pt x="1388" y="2559"/>
                </a:cubicBezTo>
                <a:cubicBezTo>
                  <a:pt x="1392" y="2559"/>
                  <a:pt x="1395" y="2556"/>
                  <a:pt x="1395" y="2553"/>
                </a:cubicBezTo>
                <a:cubicBezTo>
                  <a:pt x="1395" y="2481"/>
                  <a:pt x="1395" y="2481"/>
                  <a:pt x="1395" y="2481"/>
                </a:cubicBezTo>
                <a:cubicBezTo>
                  <a:pt x="1395" y="2477"/>
                  <a:pt x="1397" y="2474"/>
                  <a:pt x="1401" y="2474"/>
                </a:cubicBezTo>
                <a:cubicBezTo>
                  <a:pt x="1911" y="2474"/>
                  <a:pt x="1911" y="2474"/>
                  <a:pt x="1911" y="2474"/>
                </a:cubicBezTo>
                <a:cubicBezTo>
                  <a:pt x="2288" y="2474"/>
                  <a:pt x="2593" y="2169"/>
                  <a:pt x="2593" y="1792"/>
                </a:cubicBezTo>
                <a:cubicBezTo>
                  <a:pt x="2593" y="682"/>
                  <a:pt x="2593" y="682"/>
                  <a:pt x="2593" y="682"/>
                </a:cubicBezTo>
                <a:cubicBezTo>
                  <a:pt x="2593" y="305"/>
                  <a:pt x="2288" y="0"/>
                  <a:pt x="1911" y="0"/>
                </a:cubicBezTo>
                <a:close/>
                <a:moveTo>
                  <a:pt x="1327" y="2406"/>
                </a:moveTo>
                <a:cubicBezTo>
                  <a:pt x="1323" y="2406"/>
                  <a:pt x="1320" y="2403"/>
                  <a:pt x="1320" y="2399"/>
                </a:cubicBezTo>
                <a:cubicBezTo>
                  <a:pt x="1320" y="2205"/>
                  <a:pt x="1320" y="2205"/>
                  <a:pt x="1320" y="2205"/>
                </a:cubicBezTo>
                <a:cubicBezTo>
                  <a:pt x="1320" y="2203"/>
                  <a:pt x="1321" y="2201"/>
                  <a:pt x="1323" y="2200"/>
                </a:cubicBezTo>
                <a:cubicBezTo>
                  <a:pt x="1833" y="1782"/>
                  <a:pt x="1833" y="1782"/>
                  <a:pt x="1833" y="1782"/>
                </a:cubicBezTo>
                <a:cubicBezTo>
                  <a:pt x="1836" y="1779"/>
                  <a:pt x="1836" y="1775"/>
                  <a:pt x="1834" y="1771"/>
                </a:cubicBezTo>
                <a:cubicBezTo>
                  <a:pt x="1799" y="1729"/>
                  <a:pt x="1799" y="1729"/>
                  <a:pt x="1799" y="1729"/>
                </a:cubicBezTo>
                <a:cubicBezTo>
                  <a:pt x="1796" y="1726"/>
                  <a:pt x="1792" y="1726"/>
                  <a:pt x="1789" y="1728"/>
                </a:cubicBezTo>
                <a:cubicBezTo>
                  <a:pt x="1482" y="1979"/>
                  <a:pt x="1482" y="1979"/>
                  <a:pt x="1482" y="1979"/>
                </a:cubicBezTo>
                <a:cubicBezTo>
                  <a:pt x="1477" y="1983"/>
                  <a:pt x="1470" y="1980"/>
                  <a:pt x="1470" y="1974"/>
                </a:cubicBezTo>
                <a:cubicBezTo>
                  <a:pt x="1467" y="1790"/>
                  <a:pt x="1467" y="1790"/>
                  <a:pt x="1467" y="1790"/>
                </a:cubicBezTo>
                <a:cubicBezTo>
                  <a:pt x="1467" y="1786"/>
                  <a:pt x="1464" y="1783"/>
                  <a:pt x="1460" y="1783"/>
                </a:cubicBezTo>
                <a:cubicBezTo>
                  <a:pt x="1405" y="1785"/>
                  <a:pt x="1405" y="1785"/>
                  <a:pt x="1405" y="1785"/>
                </a:cubicBezTo>
                <a:cubicBezTo>
                  <a:pt x="1401" y="1785"/>
                  <a:pt x="1398" y="1788"/>
                  <a:pt x="1398" y="1792"/>
                </a:cubicBezTo>
                <a:cubicBezTo>
                  <a:pt x="1403" y="2040"/>
                  <a:pt x="1403" y="2040"/>
                  <a:pt x="1403" y="2040"/>
                </a:cubicBezTo>
                <a:cubicBezTo>
                  <a:pt x="1403" y="2043"/>
                  <a:pt x="1402" y="2045"/>
                  <a:pt x="1400" y="2046"/>
                </a:cubicBezTo>
                <a:cubicBezTo>
                  <a:pt x="1301" y="2128"/>
                  <a:pt x="1301" y="2128"/>
                  <a:pt x="1301" y="2128"/>
                </a:cubicBezTo>
                <a:cubicBezTo>
                  <a:pt x="1298" y="2131"/>
                  <a:pt x="1293" y="2130"/>
                  <a:pt x="1290" y="2126"/>
                </a:cubicBezTo>
                <a:cubicBezTo>
                  <a:pt x="1243" y="2044"/>
                  <a:pt x="1167" y="1911"/>
                  <a:pt x="1120" y="1828"/>
                </a:cubicBezTo>
                <a:cubicBezTo>
                  <a:pt x="1118" y="1825"/>
                  <a:pt x="1114" y="1823"/>
                  <a:pt x="1110" y="1825"/>
                </a:cubicBezTo>
                <a:cubicBezTo>
                  <a:pt x="1063" y="1852"/>
                  <a:pt x="1063" y="1852"/>
                  <a:pt x="1063" y="1852"/>
                </a:cubicBezTo>
                <a:cubicBezTo>
                  <a:pt x="1059" y="1854"/>
                  <a:pt x="1058" y="1859"/>
                  <a:pt x="1060" y="1862"/>
                </a:cubicBezTo>
                <a:cubicBezTo>
                  <a:pt x="1086" y="1908"/>
                  <a:pt x="1213" y="2131"/>
                  <a:pt x="1250" y="2194"/>
                </a:cubicBezTo>
                <a:cubicBezTo>
                  <a:pt x="1251" y="2195"/>
                  <a:pt x="1251" y="2196"/>
                  <a:pt x="1251" y="2197"/>
                </a:cubicBezTo>
                <a:cubicBezTo>
                  <a:pt x="1251" y="2399"/>
                  <a:pt x="1251" y="2399"/>
                  <a:pt x="1251" y="2399"/>
                </a:cubicBezTo>
                <a:cubicBezTo>
                  <a:pt x="1251" y="2403"/>
                  <a:pt x="1248" y="2406"/>
                  <a:pt x="1244" y="2406"/>
                </a:cubicBezTo>
                <a:cubicBezTo>
                  <a:pt x="1240" y="2406"/>
                  <a:pt x="1240" y="2406"/>
                  <a:pt x="1240" y="2406"/>
                </a:cubicBezTo>
                <a:cubicBezTo>
                  <a:pt x="682" y="2406"/>
                  <a:pt x="682" y="2406"/>
                  <a:pt x="682" y="2406"/>
                </a:cubicBezTo>
                <a:cubicBezTo>
                  <a:pt x="343" y="2406"/>
                  <a:pt x="68" y="2131"/>
                  <a:pt x="68" y="1792"/>
                </a:cubicBezTo>
                <a:cubicBezTo>
                  <a:pt x="68" y="682"/>
                  <a:pt x="68" y="682"/>
                  <a:pt x="68" y="682"/>
                </a:cubicBezTo>
                <a:cubicBezTo>
                  <a:pt x="68" y="343"/>
                  <a:pt x="343" y="68"/>
                  <a:pt x="682" y="68"/>
                </a:cubicBezTo>
                <a:cubicBezTo>
                  <a:pt x="1911" y="68"/>
                  <a:pt x="1911" y="68"/>
                  <a:pt x="1911" y="68"/>
                </a:cubicBezTo>
                <a:cubicBezTo>
                  <a:pt x="2250" y="68"/>
                  <a:pt x="2525" y="343"/>
                  <a:pt x="2525" y="682"/>
                </a:cubicBezTo>
                <a:cubicBezTo>
                  <a:pt x="2525" y="1792"/>
                  <a:pt x="2525" y="1792"/>
                  <a:pt x="2525" y="1792"/>
                </a:cubicBezTo>
                <a:cubicBezTo>
                  <a:pt x="2525" y="2131"/>
                  <a:pt x="2250" y="2406"/>
                  <a:pt x="1911" y="2406"/>
                </a:cubicBezTo>
                <a:cubicBezTo>
                  <a:pt x="1675" y="2406"/>
                  <a:pt x="1675" y="2406"/>
                  <a:pt x="1675" y="2406"/>
                </a:cubicBezTo>
                <a:lnTo>
                  <a:pt x="1327" y="2406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1348FA-57BA-4956-9B31-348AE1E5E7CC}"/>
              </a:ext>
            </a:extLst>
          </p:cNvPr>
          <p:cNvSpPr/>
          <p:nvPr userDrawn="1"/>
        </p:nvSpPr>
        <p:spPr>
          <a:xfrm>
            <a:off x="-9525" y="-9527"/>
            <a:ext cx="4248150" cy="6877051"/>
          </a:xfrm>
          <a:custGeom>
            <a:avLst/>
            <a:gdLst>
              <a:gd name="connsiteX0" fmla="*/ 0 w 4248150"/>
              <a:gd name="connsiteY0" fmla="*/ 0 h 6877050"/>
              <a:gd name="connsiteX1" fmla="*/ 0 w 4248150"/>
              <a:gd name="connsiteY1" fmla="*/ 6877050 h 6877050"/>
              <a:gd name="connsiteX2" fmla="*/ 2914650 w 4248150"/>
              <a:gd name="connsiteY2" fmla="*/ 6877050 h 6877050"/>
              <a:gd name="connsiteX3" fmla="*/ 4248150 w 4248150"/>
              <a:gd name="connsiteY3" fmla="*/ 5753100 h 6877050"/>
              <a:gd name="connsiteX4" fmla="*/ 962025 w 4248150"/>
              <a:gd name="connsiteY4" fmla="*/ 19050 h 6877050"/>
              <a:gd name="connsiteX5" fmla="*/ 0 w 4248150"/>
              <a:gd name="connsiteY5" fmla="*/ 0 h 6877050"/>
              <a:gd name="connsiteX0" fmla="*/ 0 w 4248150"/>
              <a:gd name="connsiteY0" fmla="*/ 1 h 6877051"/>
              <a:gd name="connsiteX1" fmla="*/ 0 w 4248150"/>
              <a:gd name="connsiteY1" fmla="*/ 6877051 h 6877051"/>
              <a:gd name="connsiteX2" fmla="*/ 2914650 w 4248150"/>
              <a:gd name="connsiteY2" fmla="*/ 6877051 h 6877051"/>
              <a:gd name="connsiteX3" fmla="*/ 4248150 w 4248150"/>
              <a:gd name="connsiteY3" fmla="*/ 5753101 h 6877051"/>
              <a:gd name="connsiteX4" fmla="*/ 952500 w 4248150"/>
              <a:gd name="connsiteY4" fmla="*/ 0 h 6877051"/>
              <a:gd name="connsiteX5" fmla="*/ 0 w 4248150"/>
              <a:gd name="connsiteY5" fmla="*/ 1 h 68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8150" h="6877051">
                <a:moveTo>
                  <a:pt x="0" y="1"/>
                </a:moveTo>
                <a:lnTo>
                  <a:pt x="0" y="6877051"/>
                </a:lnTo>
                <a:lnTo>
                  <a:pt x="2914650" y="6877051"/>
                </a:lnTo>
                <a:lnTo>
                  <a:pt x="4248150" y="5753101"/>
                </a:lnTo>
                <a:lnTo>
                  <a:pt x="95250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DCC58E-A4D6-45DC-BAB4-7C5D3B8CD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3873500"/>
            <a:ext cx="6143625" cy="10064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82ECD2-D70B-41C5-87C7-72AF4BC8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8475" y="5091113"/>
            <a:ext cx="6200775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subtitel</a:t>
            </a:r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52F2AF-1BD3-482F-8024-ED87C89BBC0E}"/>
              </a:ext>
            </a:extLst>
          </p:cNvPr>
          <p:cNvSpPr/>
          <p:nvPr userDrawn="1"/>
        </p:nvSpPr>
        <p:spPr>
          <a:xfrm>
            <a:off x="2878667" y="5740663"/>
            <a:ext cx="2025226" cy="1126755"/>
          </a:xfrm>
          <a:custGeom>
            <a:avLst/>
            <a:gdLst>
              <a:gd name="connsiteX0" fmla="*/ 0 w 2025226"/>
              <a:gd name="connsiteY0" fmla="*/ 1124374 h 1124374"/>
              <a:gd name="connsiteX1" fmla="*/ 1361440 w 2025226"/>
              <a:gd name="connsiteY1" fmla="*/ 0 h 1124374"/>
              <a:gd name="connsiteX2" fmla="*/ 2025226 w 2025226"/>
              <a:gd name="connsiteY2" fmla="*/ 1117600 h 1124374"/>
              <a:gd name="connsiteX3" fmla="*/ 0 w 2025226"/>
              <a:gd name="connsiteY3" fmla="*/ 1124374 h 1124374"/>
              <a:gd name="connsiteX0" fmla="*/ 0 w 2025226"/>
              <a:gd name="connsiteY0" fmla="*/ 1129137 h 1129137"/>
              <a:gd name="connsiteX1" fmla="*/ 1370965 w 2025226"/>
              <a:gd name="connsiteY1" fmla="*/ 0 h 1129137"/>
              <a:gd name="connsiteX2" fmla="*/ 2025226 w 2025226"/>
              <a:gd name="connsiteY2" fmla="*/ 1122363 h 1129137"/>
              <a:gd name="connsiteX3" fmla="*/ 0 w 2025226"/>
              <a:gd name="connsiteY3" fmla="*/ 1129137 h 1129137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34269 h 1141043"/>
              <a:gd name="connsiteX3" fmla="*/ 0 w 2025226"/>
              <a:gd name="connsiteY3" fmla="*/ 1141043 h 1141043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24744 h 1141043"/>
              <a:gd name="connsiteX3" fmla="*/ 0 w 2025226"/>
              <a:gd name="connsiteY3" fmla="*/ 1141043 h 1141043"/>
              <a:gd name="connsiteX0" fmla="*/ 0 w 2025226"/>
              <a:gd name="connsiteY0" fmla="*/ 1126755 h 1126755"/>
              <a:gd name="connsiteX1" fmla="*/ 1361440 w 2025226"/>
              <a:gd name="connsiteY1" fmla="*/ 0 h 1126755"/>
              <a:gd name="connsiteX2" fmla="*/ 2025226 w 2025226"/>
              <a:gd name="connsiteY2" fmla="*/ 1124744 h 1126755"/>
              <a:gd name="connsiteX3" fmla="*/ 0 w 2025226"/>
              <a:gd name="connsiteY3" fmla="*/ 1126755 h 11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226" h="1126755">
                <a:moveTo>
                  <a:pt x="0" y="1126755"/>
                </a:moveTo>
                <a:lnTo>
                  <a:pt x="1361440" y="0"/>
                </a:lnTo>
                <a:lnTo>
                  <a:pt x="2025226" y="1124744"/>
                </a:lnTo>
                <a:lnTo>
                  <a:pt x="0" y="1126755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6BA76F-EA9C-4A00-A429-8AB4F3E40DFA}"/>
              </a:ext>
            </a:extLst>
          </p:cNvPr>
          <p:cNvSpPr/>
          <p:nvPr userDrawn="1"/>
        </p:nvSpPr>
        <p:spPr>
          <a:xfrm>
            <a:off x="9327356" y="3154680"/>
            <a:ext cx="2874169" cy="3699510"/>
          </a:xfrm>
          <a:custGeom>
            <a:avLst/>
            <a:gdLst>
              <a:gd name="connsiteX0" fmla="*/ 0 w 2933700"/>
              <a:gd name="connsiteY0" fmla="*/ 2453640 h 3718560"/>
              <a:gd name="connsiteX1" fmla="*/ 2933700 w 2933700"/>
              <a:gd name="connsiteY1" fmla="*/ 0 h 3718560"/>
              <a:gd name="connsiteX2" fmla="*/ 2933700 w 2933700"/>
              <a:gd name="connsiteY2" fmla="*/ 3718560 h 3718560"/>
              <a:gd name="connsiteX3" fmla="*/ 0 w 2933700"/>
              <a:gd name="connsiteY3" fmla="*/ 2453640 h 3718560"/>
              <a:gd name="connsiteX0" fmla="*/ 0 w 2878932"/>
              <a:gd name="connsiteY0" fmla="*/ 2444115 h 3718560"/>
              <a:gd name="connsiteX1" fmla="*/ 2878932 w 2878932"/>
              <a:gd name="connsiteY1" fmla="*/ 0 h 3718560"/>
              <a:gd name="connsiteX2" fmla="*/ 2878932 w 2878932"/>
              <a:gd name="connsiteY2" fmla="*/ 3718560 h 3718560"/>
              <a:gd name="connsiteX3" fmla="*/ 0 w 2878932"/>
              <a:gd name="connsiteY3" fmla="*/ 2444115 h 3718560"/>
              <a:gd name="connsiteX0" fmla="*/ 0 w 2874169"/>
              <a:gd name="connsiteY0" fmla="*/ 2434590 h 3718560"/>
              <a:gd name="connsiteX1" fmla="*/ 2874169 w 2874169"/>
              <a:gd name="connsiteY1" fmla="*/ 0 h 3718560"/>
              <a:gd name="connsiteX2" fmla="*/ 2874169 w 2874169"/>
              <a:gd name="connsiteY2" fmla="*/ 3718560 h 3718560"/>
              <a:gd name="connsiteX3" fmla="*/ 0 w 2874169"/>
              <a:gd name="connsiteY3" fmla="*/ 2434590 h 3718560"/>
              <a:gd name="connsiteX0" fmla="*/ 0 w 2874169"/>
              <a:gd name="connsiteY0" fmla="*/ 2434590 h 3680460"/>
              <a:gd name="connsiteX1" fmla="*/ 2874169 w 2874169"/>
              <a:gd name="connsiteY1" fmla="*/ 0 h 3680460"/>
              <a:gd name="connsiteX2" fmla="*/ 2874169 w 2874169"/>
              <a:gd name="connsiteY2" fmla="*/ 3680460 h 3680460"/>
              <a:gd name="connsiteX3" fmla="*/ 0 w 2874169"/>
              <a:gd name="connsiteY3" fmla="*/ 2434590 h 3680460"/>
              <a:gd name="connsiteX0" fmla="*/ 0 w 2874169"/>
              <a:gd name="connsiteY0" fmla="*/ 2434590 h 3699510"/>
              <a:gd name="connsiteX1" fmla="*/ 2874169 w 2874169"/>
              <a:gd name="connsiteY1" fmla="*/ 0 h 3699510"/>
              <a:gd name="connsiteX2" fmla="*/ 2874169 w 2874169"/>
              <a:gd name="connsiteY2" fmla="*/ 3699510 h 3699510"/>
              <a:gd name="connsiteX3" fmla="*/ 0 w 2874169"/>
              <a:gd name="connsiteY3" fmla="*/ 2434590 h 369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169" h="3699510">
                <a:moveTo>
                  <a:pt x="0" y="2434590"/>
                </a:moveTo>
                <a:lnTo>
                  <a:pt x="2874169" y="0"/>
                </a:lnTo>
                <a:lnTo>
                  <a:pt x="2874169" y="3699510"/>
                </a:lnTo>
                <a:lnTo>
                  <a:pt x="0" y="2434590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B8185-8913-45BB-A180-CD4F5A658E57}"/>
              </a:ext>
            </a:extLst>
          </p:cNvPr>
          <p:cNvSpPr/>
          <p:nvPr userDrawn="1"/>
        </p:nvSpPr>
        <p:spPr>
          <a:xfrm>
            <a:off x="4204970" y="5707062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58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D2ED9A-854C-4E0D-9501-B36DEE6410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38300" y="1508125"/>
            <a:ext cx="6202363" cy="41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9BDF9A-0461-4EF8-ABCF-139EB08084DC}"/>
              </a:ext>
            </a:extLst>
          </p:cNvPr>
          <p:cNvSpPr/>
          <p:nvPr userDrawn="1"/>
        </p:nvSpPr>
        <p:spPr>
          <a:xfrm>
            <a:off x="7840662" y="1508125"/>
            <a:ext cx="4351337" cy="4146550"/>
          </a:xfrm>
          <a:prstGeom prst="rect">
            <a:avLst/>
          </a:pr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D1BEEB-E8BA-420F-958E-AEC12AB73D99}"/>
              </a:ext>
            </a:extLst>
          </p:cNvPr>
          <p:cNvSpPr/>
          <p:nvPr userDrawn="1"/>
        </p:nvSpPr>
        <p:spPr>
          <a:xfrm>
            <a:off x="7840662" y="1508125"/>
            <a:ext cx="3318642" cy="2705415"/>
          </a:xfrm>
          <a:custGeom>
            <a:avLst/>
            <a:gdLst>
              <a:gd name="connsiteX0" fmla="*/ 0 w 3318642"/>
              <a:gd name="connsiteY0" fmla="*/ 0 h 2705415"/>
              <a:gd name="connsiteX1" fmla="*/ 3318642 w 3318642"/>
              <a:gd name="connsiteY1" fmla="*/ 0 h 2705415"/>
              <a:gd name="connsiteX2" fmla="*/ 0 w 3318642"/>
              <a:gd name="connsiteY2" fmla="*/ 2705415 h 270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642" h="2705415">
                <a:moveTo>
                  <a:pt x="0" y="0"/>
                </a:moveTo>
                <a:lnTo>
                  <a:pt x="3318642" y="0"/>
                </a:lnTo>
                <a:lnTo>
                  <a:pt x="0" y="27054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2E83F7-ECCE-4AD9-9A69-A31FA687A931}"/>
              </a:ext>
            </a:extLst>
          </p:cNvPr>
          <p:cNvSpPr/>
          <p:nvPr userDrawn="1"/>
        </p:nvSpPr>
        <p:spPr>
          <a:xfrm>
            <a:off x="7840662" y="2199800"/>
            <a:ext cx="4351337" cy="3454876"/>
          </a:xfrm>
          <a:custGeom>
            <a:avLst/>
            <a:gdLst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29069 h 3452495"/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12400 h 3452495"/>
              <a:gd name="connsiteX5" fmla="*/ 2469198 w 4351337"/>
              <a:gd name="connsiteY5" fmla="*/ 0 h 3452495"/>
              <a:gd name="connsiteX0" fmla="*/ 2469198 w 4351337"/>
              <a:gd name="connsiteY0" fmla="*/ 0 h 3454876"/>
              <a:gd name="connsiteX1" fmla="*/ 4351337 w 4351337"/>
              <a:gd name="connsiteY1" fmla="*/ 3306900 h 3454876"/>
              <a:gd name="connsiteX2" fmla="*/ 4351337 w 4351337"/>
              <a:gd name="connsiteY2" fmla="*/ 3454876 h 3454876"/>
              <a:gd name="connsiteX3" fmla="*/ 0 w 4351337"/>
              <a:gd name="connsiteY3" fmla="*/ 3454876 h 3454876"/>
              <a:gd name="connsiteX4" fmla="*/ 0 w 4351337"/>
              <a:gd name="connsiteY4" fmla="*/ 2014781 h 3454876"/>
              <a:gd name="connsiteX5" fmla="*/ 2469198 w 4351337"/>
              <a:gd name="connsiteY5" fmla="*/ 0 h 34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37" h="3454876">
                <a:moveTo>
                  <a:pt x="2469198" y="0"/>
                </a:moveTo>
                <a:lnTo>
                  <a:pt x="4351337" y="3306900"/>
                </a:lnTo>
                <a:lnTo>
                  <a:pt x="4351337" y="3454876"/>
                </a:lnTo>
                <a:lnTo>
                  <a:pt x="0" y="3454876"/>
                </a:lnTo>
                <a:lnTo>
                  <a:pt x="0" y="2014781"/>
                </a:lnTo>
                <a:lnTo>
                  <a:pt x="24691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6530C3-4A09-4A28-9D47-83C0CA7CBD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5138" y="4434839"/>
            <a:ext cx="3429000" cy="118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Vul</a:t>
            </a:r>
            <a:r>
              <a:rPr lang="en-US"/>
              <a:t> </a:t>
            </a:r>
            <a:r>
              <a:rPr lang="en-US" err="1"/>
              <a:t>tekst</a:t>
            </a:r>
            <a:r>
              <a:rPr lang="en-US"/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D3F88-E099-4A5C-B48E-D923C2122860}"/>
              </a:ext>
            </a:extLst>
          </p:cNvPr>
          <p:cNvSpPr/>
          <p:nvPr userDrawn="1"/>
        </p:nvSpPr>
        <p:spPr>
          <a:xfrm>
            <a:off x="10270270" y="216489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0BECDA6-A993-45AF-9309-D50878139FBA}"/>
              </a:ext>
            </a:extLst>
          </p:cNvPr>
          <p:cNvSpPr/>
          <p:nvPr userDrawn="1"/>
        </p:nvSpPr>
        <p:spPr>
          <a:xfrm>
            <a:off x="6002717" y="4210050"/>
            <a:ext cx="1837944" cy="1444626"/>
          </a:xfrm>
          <a:custGeom>
            <a:avLst/>
            <a:gdLst>
              <a:gd name="connsiteX0" fmla="*/ 1837944 w 1837944"/>
              <a:gd name="connsiteY0" fmla="*/ 0 h 1453896"/>
              <a:gd name="connsiteX1" fmla="*/ 1837944 w 1837944"/>
              <a:gd name="connsiteY1" fmla="*/ 1453896 h 1453896"/>
              <a:gd name="connsiteX2" fmla="*/ 0 w 1837944"/>
              <a:gd name="connsiteY2" fmla="*/ 1453896 h 1453896"/>
              <a:gd name="connsiteX3" fmla="*/ 1837944 w 1837944"/>
              <a:gd name="connsiteY3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944" h="1453896">
                <a:moveTo>
                  <a:pt x="1837944" y="0"/>
                </a:moveTo>
                <a:lnTo>
                  <a:pt x="1837944" y="1453896"/>
                </a:lnTo>
                <a:lnTo>
                  <a:pt x="0" y="1453896"/>
                </a:lnTo>
                <a:lnTo>
                  <a:pt x="1837944" y="0"/>
                </a:lnTo>
                <a:close/>
              </a:path>
            </a:pathLst>
          </a:custGeom>
          <a:solidFill>
            <a:srgbClr val="E0492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AE8D01-0BF6-4835-A7B9-A5320A269C72}"/>
              </a:ext>
            </a:extLst>
          </p:cNvPr>
          <p:cNvCxnSpPr/>
          <p:nvPr userDrawn="1"/>
        </p:nvCxnSpPr>
        <p:spPr>
          <a:xfrm flipH="1">
            <a:off x="-2419350" y="9525"/>
            <a:ext cx="2333625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E49318-4714-40E8-917E-9569A18D97EB}"/>
              </a:ext>
            </a:extLst>
          </p:cNvPr>
          <p:cNvSpPr txBox="1"/>
          <p:nvPr userDrawn="1"/>
        </p:nvSpPr>
        <p:spPr>
          <a:xfrm>
            <a:off x="-2493583" y="85725"/>
            <a:ext cx="24545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>
                <a:solidFill>
                  <a:schemeClr val="tx1"/>
                </a:solidFill>
              </a:rPr>
              <a:t>Bij</a:t>
            </a:r>
            <a:r>
              <a:rPr lang="en-GB" sz="1200">
                <a:solidFill>
                  <a:schemeClr val="tx1"/>
                </a:solidFill>
              </a:rPr>
              <a:t> het </a:t>
            </a:r>
            <a:r>
              <a:rPr lang="en-GB" sz="1200" err="1">
                <a:solidFill>
                  <a:schemeClr val="tx1"/>
                </a:solidFill>
              </a:rPr>
              <a:t>plaatsen</a:t>
            </a:r>
            <a:r>
              <a:rPr lang="en-GB" sz="1200">
                <a:solidFill>
                  <a:schemeClr val="tx1"/>
                </a:solidFill>
              </a:rPr>
              <a:t> van </a:t>
            </a:r>
            <a:r>
              <a:rPr lang="en-GB" sz="1200" err="1">
                <a:solidFill>
                  <a:schemeClr val="tx1"/>
                </a:solidFill>
              </a:rPr>
              <a:t>een</a:t>
            </a:r>
            <a:r>
              <a:rPr lang="en-GB" sz="1200">
                <a:solidFill>
                  <a:schemeClr val="tx1"/>
                </a:solidFill>
              </a:rPr>
              <a:t> </a:t>
            </a:r>
            <a:r>
              <a:rPr lang="en-GB" sz="1200" err="1">
                <a:solidFill>
                  <a:schemeClr val="tx1"/>
                </a:solidFill>
              </a:rPr>
              <a:t>foto</a:t>
            </a:r>
            <a:r>
              <a:rPr lang="en-GB" sz="1200">
                <a:solidFill>
                  <a:schemeClr val="tx1"/>
                </a:solidFill>
              </a:rPr>
              <a:t> </a:t>
            </a:r>
            <a:r>
              <a:rPr lang="en-GB" sz="1200" err="1">
                <a:solidFill>
                  <a:schemeClr val="tx1"/>
                </a:solidFill>
              </a:rPr>
              <a:t>kan</a:t>
            </a:r>
            <a:r>
              <a:rPr lang="en-GB" sz="1200">
                <a:solidFill>
                  <a:schemeClr val="tx1"/>
                </a:solidFill>
              </a:rPr>
              <a:t> 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zijn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oranje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achter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valt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gebeurd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endParaRPr lang="en-GB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de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tab &gt;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Schikken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achtergrond</a:t>
            </a:r>
            <a:endParaRPr lang="en-GB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7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4F8132-B394-4243-8941-CED05B61B93D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C1DC3F-07CA-45C7-8B15-8F1FD9CACB8D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4475" y="1650855"/>
            <a:ext cx="8305800" cy="4857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2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Heading 2</a:t>
            </a:r>
          </a:p>
          <a:p>
            <a:pPr lvl="2"/>
            <a:r>
              <a:rPr lang="en-US"/>
              <a:t>Bullet list</a:t>
            </a:r>
          </a:p>
          <a:p>
            <a:pPr lvl="3"/>
            <a:r>
              <a:rPr lang="en-US"/>
              <a:t>Heading 3</a:t>
            </a:r>
          </a:p>
          <a:p>
            <a:pPr lvl="4"/>
            <a:r>
              <a:rPr lang="en-US"/>
              <a:t>Normal </a:t>
            </a:r>
          </a:p>
        </p:txBody>
      </p:sp>
    </p:spTree>
    <p:extLst>
      <p:ext uri="{BB962C8B-B14F-4D97-AF65-F5344CB8AC3E}">
        <p14:creationId xmlns:p14="http://schemas.microsoft.com/office/powerpoint/2010/main" val="276840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ED9E22-26E9-4ABB-A0D0-FAFBE5371C0A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60BC72-419A-4DF7-BADF-A74A8A9B2DD7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8D4859-EC9B-4FFB-B6EA-6FA5C46C15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6400" y="1524000"/>
            <a:ext cx="5867400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4B917F-B628-4C66-BA8D-CF7782A60A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3800" y="1524000"/>
            <a:ext cx="2847975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85D980-F76D-4FBF-A39F-FBA48E0361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114925"/>
            <a:ext cx="7781925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Normal 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29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896F2E9-DBD4-4F7A-AB40-D2EC073985D0}"/>
              </a:ext>
            </a:extLst>
          </p:cNvPr>
          <p:cNvSpPr txBox="1"/>
          <p:nvPr userDrawn="1"/>
        </p:nvSpPr>
        <p:spPr>
          <a:xfrm>
            <a:off x="1531620" y="492442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Samen </a:t>
            </a:r>
            <a:r>
              <a:rPr lang="en-GB" sz="800" b="1" err="1">
                <a:solidFill>
                  <a:schemeClr val="accent1"/>
                </a:solidFill>
              </a:rPr>
              <a:t>werken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aan</a:t>
            </a:r>
            <a:endParaRPr lang="en-GB" sz="800" b="1">
              <a:solidFill>
                <a:schemeClr val="accent1"/>
              </a:solidFill>
            </a:endParaRPr>
          </a:p>
          <a:p>
            <a:r>
              <a:rPr lang="en-GB" sz="800" b="1" err="1">
                <a:solidFill>
                  <a:schemeClr val="accent1"/>
                </a:solidFill>
              </a:rPr>
              <a:t>wonen</a:t>
            </a:r>
            <a:r>
              <a:rPr lang="en-GB" sz="800" b="1">
                <a:solidFill>
                  <a:schemeClr val="accent1"/>
                </a:solidFill>
              </a:rPr>
              <a:t> en wijken</a:t>
            </a:r>
            <a:endParaRPr lang="nl-NL" sz="800" b="1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998B68-EE39-4D76-8B9B-0593565BE404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2624138" y="0"/>
            <a:chExt cx="69437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2B99D2A-795C-4AC9-8D70-2A2330B95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38988" y="2640013"/>
              <a:ext cx="1039813" cy="1173163"/>
            </a:xfrm>
            <a:custGeom>
              <a:avLst/>
              <a:gdLst>
                <a:gd name="T0" fmla="*/ 219 w 388"/>
                <a:gd name="T1" fmla="*/ 438 h 438"/>
                <a:gd name="T2" fmla="*/ 64 w 388"/>
                <a:gd name="T3" fmla="*/ 373 h 438"/>
                <a:gd name="T4" fmla="*/ 0 w 388"/>
                <a:gd name="T5" fmla="*/ 218 h 438"/>
                <a:gd name="T6" fmla="*/ 196 w 388"/>
                <a:gd name="T7" fmla="*/ 0 h 438"/>
                <a:gd name="T8" fmla="*/ 387 w 388"/>
                <a:gd name="T9" fmla="*/ 219 h 438"/>
                <a:gd name="T10" fmla="*/ 386 w 388"/>
                <a:gd name="T11" fmla="*/ 243 h 438"/>
                <a:gd name="T12" fmla="*/ 379 w 388"/>
                <a:gd name="T13" fmla="*/ 249 h 438"/>
                <a:gd name="T14" fmla="*/ 85 w 388"/>
                <a:gd name="T15" fmla="*/ 249 h 438"/>
                <a:gd name="T16" fmla="*/ 219 w 388"/>
                <a:gd name="T17" fmla="*/ 360 h 438"/>
                <a:gd name="T18" fmla="*/ 323 w 388"/>
                <a:gd name="T19" fmla="*/ 322 h 438"/>
                <a:gd name="T20" fmla="*/ 328 w 388"/>
                <a:gd name="T21" fmla="*/ 320 h 438"/>
                <a:gd name="T22" fmla="*/ 333 w 388"/>
                <a:gd name="T23" fmla="*/ 323 h 438"/>
                <a:gd name="T24" fmla="*/ 372 w 388"/>
                <a:gd name="T25" fmla="*/ 366 h 438"/>
                <a:gd name="T26" fmla="*/ 372 w 388"/>
                <a:gd name="T27" fmla="*/ 376 h 438"/>
                <a:gd name="T28" fmla="*/ 220 w 388"/>
                <a:gd name="T29" fmla="*/ 438 h 438"/>
                <a:gd name="T30" fmla="*/ 219 w 388"/>
                <a:gd name="T31" fmla="*/ 438 h 438"/>
                <a:gd name="T32" fmla="*/ 196 w 388"/>
                <a:gd name="T33" fmla="*/ 76 h 438"/>
                <a:gd name="T34" fmla="*/ 86 w 388"/>
                <a:gd name="T35" fmla="*/ 178 h 438"/>
                <a:gd name="T36" fmla="*/ 304 w 388"/>
                <a:gd name="T37" fmla="*/ 178 h 438"/>
                <a:gd name="T38" fmla="*/ 196 w 388"/>
                <a:gd name="T39" fmla="*/ 7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38">
                  <a:moveTo>
                    <a:pt x="219" y="438"/>
                  </a:moveTo>
                  <a:cubicBezTo>
                    <a:pt x="161" y="438"/>
                    <a:pt x="106" y="415"/>
                    <a:pt x="64" y="373"/>
                  </a:cubicBezTo>
                  <a:cubicBezTo>
                    <a:pt x="23" y="332"/>
                    <a:pt x="0" y="277"/>
                    <a:pt x="0" y="218"/>
                  </a:cubicBezTo>
                  <a:cubicBezTo>
                    <a:pt x="1" y="75"/>
                    <a:pt x="99" y="0"/>
                    <a:pt x="196" y="0"/>
                  </a:cubicBezTo>
                  <a:cubicBezTo>
                    <a:pt x="292" y="0"/>
                    <a:pt x="388" y="68"/>
                    <a:pt x="387" y="219"/>
                  </a:cubicBezTo>
                  <a:cubicBezTo>
                    <a:pt x="387" y="227"/>
                    <a:pt x="387" y="235"/>
                    <a:pt x="386" y="243"/>
                  </a:cubicBezTo>
                  <a:cubicBezTo>
                    <a:pt x="386" y="247"/>
                    <a:pt x="383" y="249"/>
                    <a:pt x="379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98" y="313"/>
                    <a:pt x="155" y="360"/>
                    <a:pt x="219" y="360"/>
                  </a:cubicBezTo>
                  <a:cubicBezTo>
                    <a:pt x="257" y="360"/>
                    <a:pt x="295" y="346"/>
                    <a:pt x="323" y="322"/>
                  </a:cubicBezTo>
                  <a:cubicBezTo>
                    <a:pt x="324" y="321"/>
                    <a:pt x="326" y="320"/>
                    <a:pt x="328" y="320"/>
                  </a:cubicBezTo>
                  <a:cubicBezTo>
                    <a:pt x="330" y="320"/>
                    <a:pt x="332" y="321"/>
                    <a:pt x="333" y="323"/>
                  </a:cubicBezTo>
                  <a:cubicBezTo>
                    <a:pt x="372" y="366"/>
                    <a:pt x="372" y="366"/>
                    <a:pt x="372" y="366"/>
                  </a:cubicBezTo>
                  <a:cubicBezTo>
                    <a:pt x="375" y="369"/>
                    <a:pt x="375" y="374"/>
                    <a:pt x="372" y="376"/>
                  </a:cubicBezTo>
                  <a:cubicBezTo>
                    <a:pt x="329" y="417"/>
                    <a:pt x="277" y="438"/>
                    <a:pt x="220" y="438"/>
                  </a:cubicBezTo>
                  <a:lnTo>
                    <a:pt x="219" y="438"/>
                  </a:lnTo>
                  <a:close/>
                  <a:moveTo>
                    <a:pt x="196" y="76"/>
                  </a:moveTo>
                  <a:cubicBezTo>
                    <a:pt x="131" y="76"/>
                    <a:pt x="97" y="127"/>
                    <a:pt x="86" y="178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294" y="108"/>
                    <a:pt x="243" y="76"/>
                    <a:pt x="196" y="76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0025086-15C7-474C-9BBE-FE8CCC1F3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2851" y="2173288"/>
              <a:ext cx="428625" cy="1639888"/>
            </a:xfrm>
            <a:custGeom>
              <a:avLst/>
              <a:gdLst>
                <a:gd name="T0" fmla="*/ 100 w 160"/>
                <a:gd name="T1" fmla="*/ 612 h 612"/>
                <a:gd name="T2" fmla="*/ 0 w 160"/>
                <a:gd name="T3" fmla="*/ 515 h 612"/>
                <a:gd name="T4" fmla="*/ 1 w 160"/>
                <a:gd name="T5" fmla="*/ 7 h 612"/>
                <a:gd name="T6" fmla="*/ 3 w 160"/>
                <a:gd name="T7" fmla="*/ 2 h 612"/>
                <a:gd name="T8" fmla="*/ 8 w 160"/>
                <a:gd name="T9" fmla="*/ 0 h 612"/>
                <a:gd name="T10" fmla="*/ 74 w 160"/>
                <a:gd name="T11" fmla="*/ 0 h 612"/>
                <a:gd name="T12" fmla="*/ 81 w 160"/>
                <a:gd name="T13" fmla="*/ 7 h 612"/>
                <a:gd name="T14" fmla="*/ 80 w 160"/>
                <a:gd name="T15" fmla="*/ 493 h 612"/>
                <a:gd name="T16" fmla="*/ 118 w 160"/>
                <a:gd name="T17" fmla="*/ 540 h 612"/>
                <a:gd name="T18" fmla="*/ 120 w 160"/>
                <a:gd name="T19" fmla="*/ 540 h 612"/>
                <a:gd name="T20" fmla="*/ 152 w 160"/>
                <a:gd name="T21" fmla="*/ 537 h 612"/>
                <a:gd name="T22" fmla="*/ 153 w 160"/>
                <a:gd name="T23" fmla="*/ 537 h 612"/>
                <a:gd name="T24" fmla="*/ 157 w 160"/>
                <a:gd name="T25" fmla="*/ 539 h 612"/>
                <a:gd name="T26" fmla="*/ 160 w 160"/>
                <a:gd name="T27" fmla="*/ 544 h 612"/>
                <a:gd name="T28" fmla="*/ 160 w 160"/>
                <a:gd name="T29" fmla="*/ 597 h 612"/>
                <a:gd name="T30" fmla="*/ 155 w 160"/>
                <a:gd name="T31" fmla="*/ 604 h 612"/>
                <a:gd name="T32" fmla="*/ 101 w 160"/>
                <a:gd name="T33" fmla="*/ 612 h 612"/>
                <a:gd name="T34" fmla="*/ 100 w 160"/>
                <a:gd name="T3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612">
                  <a:moveTo>
                    <a:pt x="100" y="612"/>
                  </a:moveTo>
                  <a:cubicBezTo>
                    <a:pt x="38" y="612"/>
                    <a:pt x="0" y="575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3"/>
                    <a:pt x="80" y="493"/>
                    <a:pt x="80" y="493"/>
                  </a:cubicBezTo>
                  <a:cubicBezTo>
                    <a:pt x="80" y="532"/>
                    <a:pt x="95" y="540"/>
                    <a:pt x="118" y="540"/>
                  </a:cubicBezTo>
                  <a:cubicBezTo>
                    <a:pt x="120" y="540"/>
                    <a:pt x="120" y="540"/>
                    <a:pt x="120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7"/>
                    <a:pt x="160" y="597"/>
                    <a:pt x="160" y="597"/>
                  </a:cubicBezTo>
                  <a:cubicBezTo>
                    <a:pt x="160" y="600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cubicBezTo>
                    <a:pt x="101" y="612"/>
                    <a:pt x="100" y="612"/>
                    <a:pt x="100" y="612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B21A931-2E58-44FD-97D0-A69F094B16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7713" y="2170113"/>
              <a:ext cx="428625" cy="1641475"/>
            </a:xfrm>
            <a:custGeom>
              <a:avLst/>
              <a:gdLst>
                <a:gd name="T0" fmla="*/ 99 w 160"/>
                <a:gd name="T1" fmla="*/ 612 h 612"/>
                <a:gd name="T2" fmla="*/ 26 w 160"/>
                <a:gd name="T3" fmla="*/ 586 h 612"/>
                <a:gd name="T4" fmla="*/ 0 w 160"/>
                <a:gd name="T5" fmla="*/ 515 h 612"/>
                <a:gd name="T6" fmla="*/ 1 w 160"/>
                <a:gd name="T7" fmla="*/ 7 h 612"/>
                <a:gd name="T8" fmla="*/ 3 w 160"/>
                <a:gd name="T9" fmla="*/ 2 h 612"/>
                <a:gd name="T10" fmla="*/ 8 w 160"/>
                <a:gd name="T11" fmla="*/ 0 h 612"/>
                <a:gd name="T12" fmla="*/ 74 w 160"/>
                <a:gd name="T13" fmla="*/ 0 h 612"/>
                <a:gd name="T14" fmla="*/ 81 w 160"/>
                <a:gd name="T15" fmla="*/ 7 h 612"/>
                <a:gd name="T16" fmla="*/ 80 w 160"/>
                <a:gd name="T17" fmla="*/ 494 h 612"/>
                <a:gd name="T18" fmla="*/ 89 w 160"/>
                <a:gd name="T19" fmla="*/ 530 h 612"/>
                <a:gd name="T20" fmla="*/ 118 w 160"/>
                <a:gd name="T21" fmla="*/ 540 h 612"/>
                <a:gd name="T22" fmla="*/ 119 w 160"/>
                <a:gd name="T23" fmla="*/ 540 h 612"/>
                <a:gd name="T24" fmla="*/ 152 w 160"/>
                <a:gd name="T25" fmla="*/ 537 h 612"/>
                <a:gd name="T26" fmla="*/ 153 w 160"/>
                <a:gd name="T27" fmla="*/ 537 h 612"/>
                <a:gd name="T28" fmla="*/ 157 w 160"/>
                <a:gd name="T29" fmla="*/ 539 h 612"/>
                <a:gd name="T30" fmla="*/ 160 w 160"/>
                <a:gd name="T31" fmla="*/ 544 h 612"/>
                <a:gd name="T32" fmla="*/ 160 w 160"/>
                <a:gd name="T33" fmla="*/ 598 h 612"/>
                <a:gd name="T34" fmla="*/ 155 w 160"/>
                <a:gd name="T35" fmla="*/ 604 h 612"/>
                <a:gd name="T36" fmla="*/ 101 w 160"/>
                <a:gd name="T37" fmla="*/ 612 h 612"/>
                <a:gd name="T38" fmla="*/ 99 w 160"/>
                <a:gd name="T3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612">
                  <a:moveTo>
                    <a:pt x="99" y="612"/>
                  </a:moveTo>
                  <a:cubicBezTo>
                    <a:pt x="69" y="612"/>
                    <a:pt x="44" y="603"/>
                    <a:pt x="26" y="586"/>
                  </a:cubicBezTo>
                  <a:cubicBezTo>
                    <a:pt x="9" y="569"/>
                    <a:pt x="0" y="544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4"/>
                    <a:pt x="80" y="494"/>
                    <a:pt x="80" y="494"/>
                  </a:cubicBezTo>
                  <a:cubicBezTo>
                    <a:pt x="80" y="511"/>
                    <a:pt x="83" y="523"/>
                    <a:pt x="89" y="530"/>
                  </a:cubicBezTo>
                  <a:cubicBezTo>
                    <a:pt x="95" y="537"/>
                    <a:pt x="104" y="540"/>
                    <a:pt x="118" y="540"/>
                  </a:cubicBezTo>
                  <a:cubicBezTo>
                    <a:pt x="119" y="540"/>
                    <a:pt x="119" y="540"/>
                    <a:pt x="119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8"/>
                    <a:pt x="160" y="598"/>
                    <a:pt x="160" y="598"/>
                  </a:cubicBezTo>
                  <a:cubicBezTo>
                    <a:pt x="160" y="601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lnTo>
                    <a:pt x="99" y="61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ACD3614-B5C3-46B9-AA79-9BBF87873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9576" y="2651125"/>
              <a:ext cx="1579563" cy="1157288"/>
            </a:xfrm>
            <a:custGeom>
              <a:avLst/>
              <a:gdLst>
                <a:gd name="T0" fmla="*/ 384 w 590"/>
                <a:gd name="T1" fmla="*/ 432 h 432"/>
                <a:gd name="T2" fmla="*/ 378 w 590"/>
                <a:gd name="T3" fmla="*/ 426 h 432"/>
                <a:gd name="T4" fmla="*/ 295 w 590"/>
                <a:gd name="T5" fmla="*/ 93 h 432"/>
                <a:gd name="T6" fmla="*/ 211 w 590"/>
                <a:gd name="T7" fmla="*/ 426 h 432"/>
                <a:gd name="T8" fmla="*/ 204 w 590"/>
                <a:gd name="T9" fmla="*/ 431 h 432"/>
                <a:gd name="T10" fmla="*/ 117 w 590"/>
                <a:gd name="T11" fmla="*/ 431 h 432"/>
                <a:gd name="T12" fmla="*/ 110 w 590"/>
                <a:gd name="T13" fmla="*/ 426 h 432"/>
                <a:gd name="T14" fmla="*/ 1 w 590"/>
                <a:gd name="T15" fmla="*/ 9 h 432"/>
                <a:gd name="T16" fmla="*/ 2 w 590"/>
                <a:gd name="T17" fmla="*/ 3 h 432"/>
                <a:gd name="T18" fmla="*/ 8 w 590"/>
                <a:gd name="T19" fmla="*/ 0 h 432"/>
                <a:gd name="T20" fmla="*/ 72 w 590"/>
                <a:gd name="T21" fmla="*/ 0 h 432"/>
                <a:gd name="T22" fmla="*/ 79 w 590"/>
                <a:gd name="T23" fmla="*/ 6 h 432"/>
                <a:gd name="T24" fmla="*/ 136 w 590"/>
                <a:gd name="T25" fmla="*/ 236 h 432"/>
                <a:gd name="T26" fmla="*/ 162 w 590"/>
                <a:gd name="T27" fmla="*/ 343 h 432"/>
                <a:gd name="T28" fmla="*/ 184 w 590"/>
                <a:gd name="T29" fmla="*/ 252 h 432"/>
                <a:gd name="T30" fmla="*/ 247 w 590"/>
                <a:gd name="T31" fmla="*/ 6 h 432"/>
                <a:gd name="T32" fmla="*/ 254 w 590"/>
                <a:gd name="T33" fmla="*/ 1 h 432"/>
                <a:gd name="T34" fmla="*/ 337 w 590"/>
                <a:gd name="T35" fmla="*/ 1 h 432"/>
                <a:gd name="T36" fmla="*/ 343 w 590"/>
                <a:gd name="T37" fmla="*/ 6 h 432"/>
                <a:gd name="T38" fmla="*/ 406 w 590"/>
                <a:gd name="T39" fmla="*/ 252 h 432"/>
                <a:gd name="T40" fmla="*/ 427 w 590"/>
                <a:gd name="T41" fmla="*/ 344 h 432"/>
                <a:gd name="T42" fmla="*/ 453 w 590"/>
                <a:gd name="T43" fmla="*/ 236 h 432"/>
                <a:gd name="T44" fmla="*/ 512 w 590"/>
                <a:gd name="T45" fmla="*/ 7 h 432"/>
                <a:gd name="T46" fmla="*/ 519 w 590"/>
                <a:gd name="T47" fmla="*/ 1 h 432"/>
                <a:gd name="T48" fmla="*/ 583 w 590"/>
                <a:gd name="T49" fmla="*/ 1 h 432"/>
                <a:gd name="T50" fmla="*/ 588 w 590"/>
                <a:gd name="T51" fmla="*/ 4 h 432"/>
                <a:gd name="T52" fmla="*/ 589 w 590"/>
                <a:gd name="T53" fmla="*/ 10 h 432"/>
                <a:gd name="T54" fmla="*/ 478 w 590"/>
                <a:gd name="T55" fmla="*/ 427 h 432"/>
                <a:gd name="T56" fmla="*/ 471 w 590"/>
                <a:gd name="T57" fmla="*/ 432 h 432"/>
                <a:gd name="T58" fmla="*/ 384 w 590"/>
                <a:gd name="T5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0" h="432">
                  <a:moveTo>
                    <a:pt x="384" y="432"/>
                  </a:moveTo>
                  <a:cubicBezTo>
                    <a:pt x="381" y="432"/>
                    <a:pt x="378" y="430"/>
                    <a:pt x="378" y="426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11" y="426"/>
                    <a:pt x="211" y="426"/>
                    <a:pt x="211" y="426"/>
                  </a:cubicBezTo>
                  <a:cubicBezTo>
                    <a:pt x="210" y="429"/>
                    <a:pt x="207" y="431"/>
                    <a:pt x="204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4" y="431"/>
                    <a:pt x="111" y="429"/>
                    <a:pt x="110" y="4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9" y="6"/>
                  </a:cubicBezTo>
                  <a:cubicBezTo>
                    <a:pt x="136" y="236"/>
                    <a:pt x="136" y="236"/>
                    <a:pt x="136" y="236"/>
                  </a:cubicBezTo>
                  <a:cubicBezTo>
                    <a:pt x="145" y="267"/>
                    <a:pt x="154" y="304"/>
                    <a:pt x="162" y="343"/>
                  </a:cubicBezTo>
                  <a:cubicBezTo>
                    <a:pt x="169" y="313"/>
                    <a:pt x="176" y="282"/>
                    <a:pt x="184" y="252"/>
                  </a:cubicBezTo>
                  <a:cubicBezTo>
                    <a:pt x="247" y="6"/>
                    <a:pt x="247" y="6"/>
                    <a:pt x="247" y="6"/>
                  </a:cubicBezTo>
                  <a:cubicBezTo>
                    <a:pt x="248" y="3"/>
                    <a:pt x="251" y="1"/>
                    <a:pt x="254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40" y="1"/>
                    <a:pt x="343" y="3"/>
                    <a:pt x="343" y="6"/>
                  </a:cubicBezTo>
                  <a:cubicBezTo>
                    <a:pt x="406" y="252"/>
                    <a:pt x="406" y="252"/>
                    <a:pt x="406" y="252"/>
                  </a:cubicBezTo>
                  <a:cubicBezTo>
                    <a:pt x="413" y="281"/>
                    <a:pt x="420" y="311"/>
                    <a:pt x="427" y="344"/>
                  </a:cubicBezTo>
                  <a:cubicBezTo>
                    <a:pt x="435" y="305"/>
                    <a:pt x="445" y="268"/>
                    <a:pt x="453" y="236"/>
                  </a:cubicBezTo>
                  <a:cubicBezTo>
                    <a:pt x="512" y="7"/>
                    <a:pt x="512" y="7"/>
                    <a:pt x="512" y="7"/>
                  </a:cubicBezTo>
                  <a:cubicBezTo>
                    <a:pt x="513" y="4"/>
                    <a:pt x="515" y="1"/>
                    <a:pt x="519" y="1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5" y="1"/>
                    <a:pt x="587" y="2"/>
                    <a:pt x="588" y="4"/>
                  </a:cubicBezTo>
                  <a:cubicBezTo>
                    <a:pt x="590" y="6"/>
                    <a:pt x="590" y="8"/>
                    <a:pt x="589" y="10"/>
                  </a:cubicBezTo>
                  <a:cubicBezTo>
                    <a:pt x="478" y="427"/>
                    <a:pt x="478" y="427"/>
                    <a:pt x="478" y="427"/>
                  </a:cubicBezTo>
                  <a:cubicBezTo>
                    <a:pt x="477" y="430"/>
                    <a:pt x="475" y="432"/>
                    <a:pt x="471" y="432"/>
                  </a:cubicBezTo>
                  <a:lnTo>
                    <a:pt x="384" y="43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42E2CA4-36BB-4DE4-9445-7AEBA9C925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87726" y="2208213"/>
              <a:ext cx="1512888" cy="1595438"/>
            </a:xfrm>
            <a:custGeom>
              <a:avLst/>
              <a:gdLst>
                <a:gd name="T0" fmla="*/ 483 w 565"/>
                <a:gd name="T1" fmla="*/ 595 h 595"/>
                <a:gd name="T2" fmla="*/ 478 w 565"/>
                <a:gd name="T3" fmla="*/ 591 h 595"/>
                <a:gd name="T4" fmla="*/ 400 w 565"/>
                <a:gd name="T5" fmla="*/ 403 h 595"/>
                <a:gd name="T6" fmla="*/ 284 w 565"/>
                <a:gd name="T7" fmla="*/ 423 h 595"/>
                <a:gd name="T8" fmla="*/ 166 w 565"/>
                <a:gd name="T9" fmla="*/ 402 h 595"/>
                <a:gd name="T10" fmla="*/ 87 w 565"/>
                <a:gd name="T11" fmla="*/ 590 h 595"/>
                <a:gd name="T12" fmla="*/ 81 w 565"/>
                <a:gd name="T13" fmla="*/ 594 h 595"/>
                <a:gd name="T14" fmla="*/ 6 w 565"/>
                <a:gd name="T15" fmla="*/ 594 h 595"/>
                <a:gd name="T16" fmla="*/ 1 w 565"/>
                <a:gd name="T17" fmla="*/ 591 h 595"/>
                <a:gd name="T18" fmla="*/ 1 w 565"/>
                <a:gd name="T19" fmla="*/ 586 h 595"/>
                <a:gd name="T20" fmla="*/ 249 w 565"/>
                <a:gd name="T21" fmla="*/ 4 h 595"/>
                <a:gd name="T22" fmla="*/ 255 w 565"/>
                <a:gd name="T23" fmla="*/ 0 h 595"/>
                <a:gd name="T24" fmla="*/ 313 w 565"/>
                <a:gd name="T25" fmla="*/ 0 h 595"/>
                <a:gd name="T26" fmla="*/ 318 w 565"/>
                <a:gd name="T27" fmla="*/ 4 h 595"/>
                <a:gd name="T28" fmla="*/ 565 w 565"/>
                <a:gd name="T29" fmla="*/ 587 h 595"/>
                <a:gd name="T30" fmla="*/ 564 w 565"/>
                <a:gd name="T31" fmla="*/ 592 h 595"/>
                <a:gd name="T32" fmla="*/ 559 w 565"/>
                <a:gd name="T33" fmla="*/ 595 h 595"/>
                <a:gd name="T34" fmla="*/ 483 w 565"/>
                <a:gd name="T35" fmla="*/ 595 h 595"/>
                <a:gd name="T36" fmla="*/ 195 w 565"/>
                <a:gd name="T37" fmla="*/ 335 h 595"/>
                <a:gd name="T38" fmla="*/ 283 w 565"/>
                <a:gd name="T39" fmla="*/ 350 h 595"/>
                <a:gd name="T40" fmla="*/ 372 w 565"/>
                <a:gd name="T41" fmla="*/ 335 h 595"/>
                <a:gd name="T42" fmla="*/ 283 w 565"/>
                <a:gd name="T43" fmla="*/ 121 h 595"/>
                <a:gd name="T44" fmla="*/ 195 w 565"/>
                <a:gd name="T45" fmla="*/ 3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5" h="595">
                  <a:moveTo>
                    <a:pt x="483" y="595"/>
                  </a:moveTo>
                  <a:cubicBezTo>
                    <a:pt x="481" y="595"/>
                    <a:pt x="479" y="594"/>
                    <a:pt x="478" y="591"/>
                  </a:cubicBezTo>
                  <a:cubicBezTo>
                    <a:pt x="400" y="403"/>
                    <a:pt x="400" y="403"/>
                    <a:pt x="400" y="403"/>
                  </a:cubicBezTo>
                  <a:cubicBezTo>
                    <a:pt x="364" y="416"/>
                    <a:pt x="325" y="423"/>
                    <a:pt x="284" y="423"/>
                  </a:cubicBezTo>
                  <a:cubicBezTo>
                    <a:pt x="243" y="423"/>
                    <a:pt x="203" y="416"/>
                    <a:pt x="166" y="402"/>
                  </a:cubicBezTo>
                  <a:cubicBezTo>
                    <a:pt x="87" y="590"/>
                    <a:pt x="87" y="590"/>
                    <a:pt x="87" y="590"/>
                  </a:cubicBezTo>
                  <a:cubicBezTo>
                    <a:pt x="86" y="593"/>
                    <a:pt x="84" y="594"/>
                    <a:pt x="81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4" y="594"/>
                    <a:pt x="2" y="593"/>
                    <a:pt x="1" y="591"/>
                  </a:cubicBezTo>
                  <a:cubicBezTo>
                    <a:pt x="0" y="590"/>
                    <a:pt x="0" y="587"/>
                    <a:pt x="1" y="586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50" y="2"/>
                    <a:pt x="252" y="0"/>
                    <a:pt x="255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5" y="0"/>
                    <a:pt x="317" y="2"/>
                    <a:pt x="318" y="4"/>
                  </a:cubicBezTo>
                  <a:cubicBezTo>
                    <a:pt x="565" y="587"/>
                    <a:pt x="565" y="587"/>
                    <a:pt x="565" y="587"/>
                  </a:cubicBezTo>
                  <a:cubicBezTo>
                    <a:pt x="565" y="589"/>
                    <a:pt x="565" y="591"/>
                    <a:pt x="564" y="592"/>
                  </a:cubicBezTo>
                  <a:cubicBezTo>
                    <a:pt x="563" y="594"/>
                    <a:pt x="561" y="595"/>
                    <a:pt x="559" y="595"/>
                  </a:cubicBezTo>
                  <a:lnTo>
                    <a:pt x="483" y="595"/>
                  </a:lnTo>
                  <a:close/>
                  <a:moveTo>
                    <a:pt x="195" y="335"/>
                  </a:moveTo>
                  <a:cubicBezTo>
                    <a:pt x="222" y="345"/>
                    <a:pt x="252" y="350"/>
                    <a:pt x="283" y="350"/>
                  </a:cubicBezTo>
                  <a:cubicBezTo>
                    <a:pt x="313" y="350"/>
                    <a:pt x="344" y="345"/>
                    <a:pt x="372" y="335"/>
                  </a:cubicBezTo>
                  <a:cubicBezTo>
                    <a:pt x="283" y="121"/>
                    <a:pt x="283" y="121"/>
                    <a:pt x="283" y="121"/>
                  </a:cubicBezTo>
                  <a:lnTo>
                    <a:pt x="195" y="335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4AC3F78-FF46-4E77-B9E9-87D4FAF65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4138" y="0"/>
              <a:ext cx="6943725" cy="6858000"/>
            </a:xfrm>
            <a:custGeom>
              <a:avLst/>
              <a:gdLst>
                <a:gd name="T0" fmla="*/ 1911 w 2593"/>
                <a:gd name="T1" fmla="*/ 0 h 2559"/>
                <a:gd name="T2" fmla="*/ 682 w 2593"/>
                <a:gd name="T3" fmla="*/ 0 h 2559"/>
                <a:gd name="T4" fmla="*/ 0 w 2593"/>
                <a:gd name="T5" fmla="*/ 682 h 2559"/>
                <a:gd name="T6" fmla="*/ 0 w 2593"/>
                <a:gd name="T7" fmla="*/ 1792 h 2559"/>
                <a:gd name="T8" fmla="*/ 682 w 2593"/>
                <a:gd name="T9" fmla="*/ 2474 h 2559"/>
                <a:gd name="T10" fmla="*/ 1245 w 2593"/>
                <a:gd name="T11" fmla="*/ 2474 h 2559"/>
                <a:gd name="T12" fmla="*/ 1252 w 2593"/>
                <a:gd name="T13" fmla="*/ 2481 h 2559"/>
                <a:gd name="T14" fmla="*/ 1252 w 2593"/>
                <a:gd name="T15" fmla="*/ 2553 h 2559"/>
                <a:gd name="T16" fmla="*/ 1258 w 2593"/>
                <a:gd name="T17" fmla="*/ 2559 h 2559"/>
                <a:gd name="T18" fmla="*/ 1310 w 2593"/>
                <a:gd name="T19" fmla="*/ 2559 h 2559"/>
                <a:gd name="T20" fmla="*/ 1313 w 2593"/>
                <a:gd name="T21" fmla="*/ 2559 h 2559"/>
                <a:gd name="T22" fmla="*/ 1388 w 2593"/>
                <a:gd name="T23" fmla="*/ 2559 h 2559"/>
                <a:gd name="T24" fmla="*/ 1395 w 2593"/>
                <a:gd name="T25" fmla="*/ 2553 h 2559"/>
                <a:gd name="T26" fmla="*/ 1395 w 2593"/>
                <a:gd name="T27" fmla="*/ 2481 h 2559"/>
                <a:gd name="T28" fmla="*/ 1401 w 2593"/>
                <a:gd name="T29" fmla="*/ 2474 h 2559"/>
                <a:gd name="T30" fmla="*/ 1911 w 2593"/>
                <a:gd name="T31" fmla="*/ 2474 h 2559"/>
                <a:gd name="T32" fmla="*/ 2593 w 2593"/>
                <a:gd name="T33" fmla="*/ 1792 h 2559"/>
                <a:gd name="T34" fmla="*/ 2593 w 2593"/>
                <a:gd name="T35" fmla="*/ 682 h 2559"/>
                <a:gd name="T36" fmla="*/ 1911 w 2593"/>
                <a:gd name="T37" fmla="*/ 0 h 2559"/>
                <a:gd name="T38" fmla="*/ 1327 w 2593"/>
                <a:gd name="T39" fmla="*/ 2406 h 2559"/>
                <a:gd name="T40" fmla="*/ 1320 w 2593"/>
                <a:gd name="T41" fmla="*/ 2399 h 2559"/>
                <a:gd name="T42" fmla="*/ 1320 w 2593"/>
                <a:gd name="T43" fmla="*/ 2205 h 2559"/>
                <a:gd name="T44" fmla="*/ 1323 w 2593"/>
                <a:gd name="T45" fmla="*/ 2200 h 2559"/>
                <a:gd name="T46" fmla="*/ 1833 w 2593"/>
                <a:gd name="T47" fmla="*/ 1782 h 2559"/>
                <a:gd name="T48" fmla="*/ 1834 w 2593"/>
                <a:gd name="T49" fmla="*/ 1771 h 2559"/>
                <a:gd name="T50" fmla="*/ 1799 w 2593"/>
                <a:gd name="T51" fmla="*/ 1729 h 2559"/>
                <a:gd name="T52" fmla="*/ 1789 w 2593"/>
                <a:gd name="T53" fmla="*/ 1728 h 2559"/>
                <a:gd name="T54" fmla="*/ 1482 w 2593"/>
                <a:gd name="T55" fmla="*/ 1979 h 2559"/>
                <a:gd name="T56" fmla="*/ 1470 w 2593"/>
                <a:gd name="T57" fmla="*/ 1974 h 2559"/>
                <a:gd name="T58" fmla="*/ 1467 w 2593"/>
                <a:gd name="T59" fmla="*/ 1790 h 2559"/>
                <a:gd name="T60" fmla="*/ 1460 w 2593"/>
                <a:gd name="T61" fmla="*/ 1783 h 2559"/>
                <a:gd name="T62" fmla="*/ 1405 w 2593"/>
                <a:gd name="T63" fmla="*/ 1785 h 2559"/>
                <a:gd name="T64" fmla="*/ 1398 w 2593"/>
                <a:gd name="T65" fmla="*/ 1792 h 2559"/>
                <a:gd name="T66" fmla="*/ 1403 w 2593"/>
                <a:gd name="T67" fmla="*/ 2040 h 2559"/>
                <a:gd name="T68" fmla="*/ 1400 w 2593"/>
                <a:gd name="T69" fmla="*/ 2046 h 2559"/>
                <a:gd name="T70" fmla="*/ 1301 w 2593"/>
                <a:gd name="T71" fmla="*/ 2128 h 2559"/>
                <a:gd name="T72" fmla="*/ 1290 w 2593"/>
                <a:gd name="T73" fmla="*/ 2126 h 2559"/>
                <a:gd name="T74" fmla="*/ 1120 w 2593"/>
                <a:gd name="T75" fmla="*/ 1828 h 2559"/>
                <a:gd name="T76" fmla="*/ 1110 w 2593"/>
                <a:gd name="T77" fmla="*/ 1825 h 2559"/>
                <a:gd name="T78" fmla="*/ 1063 w 2593"/>
                <a:gd name="T79" fmla="*/ 1852 h 2559"/>
                <a:gd name="T80" fmla="*/ 1060 w 2593"/>
                <a:gd name="T81" fmla="*/ 1862 h 2559"/>
                <a:gd name="T82" fmla="*/ 1250 w 2593"/>
                <a:gd name="T83" fmla="*/ 2194 h 2559"/>
                <a:gd name="T84" fmla="*/ 1251 w 2593"/>
                <a:gd name="T85" fmla="*/ 2197 h 2559"/>
                <a:gd name="T86" fmla="*/ 1251 w 2593"/>
                <a:gd name="T87" fmla="*/ 2399 h 2559"/>
                <a:gd name="T88" fmla="*/ 1244 w 2593"/>
                <a:gd name="T89" fmla="*/ 2406 h 2559"/>
                <a:gd name="T90" fmla="*/ 1240 w 2593"/>
                <a:gd name="T91" fmla="*/ 2406 h 2559"/>
                <a:gd name="T92" fmla="*/ 682 w 2593"/>
                <a:gd name="T93" fmla="*/ 2406 h 2559"/>
                <a:gd name="T94" fmla="*/ 68 w 2593"/>
                <a:gd name="T95" fmla="*/ 1792 h 2559"/>
                <a:gd name="T96" fmla="*/ 68 w 2593"/>
                <a:gd name="T97" fmla="*/ 682 h 2559"/>
                <a:gd name="T98" fmla="*/ 682 w 2593"/>
                <a:gd name="T99" fmla="*/ 68 h 2559"/>
                <a:gd name="T100" fmla="*/ 1911 w 2593"/>
                <a:gd name="T101" fmla="*/ 68 h 2559"/>
                <a:gd name="T102" fmla="*/ 2525 w 2593"/>
                <a:gd name="T103" fmla="*/ 682 h 2559"/>
                <a:gd name="T104" fmla="*/ 2525 w 2593"/>
                <a:gd name="T105" fmla="*/ 1792 h 2559"/>
                <a:gd name="T106" fmla="*/ 1911 w 2593"/>
                <a:gd name="T107" fmla="*/ 2406 h 2559"/>
                <a:gd name="T108" fmla="*/ 1675 w 2593"/>
                <a:gd name="T109" fmla="*/ 2406 h 2559"/>
                <a:gd name="T110" fmla="*/ 1327 w 2593"/>
                <a:gd name="T111" fmla="*/ 2406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93" h="2559">
                  <a:moveTo>
                    <a:pt x="1911" y="0"/>
                  </a:moveTo>
                  <a:cubicBezTo>
                    <a:pt x="682" y="0"/>
                    <a:pt x="682" y="0"/>
                    <a:pt x="682" y="0"/>
                  </a:cubicBezTo>
                  <a:cubicBezTo>
                    <a:pt x="306" y="0"/>
                    <a:pt x="0" y="305"/>
                    <a:pt x="0" y="682"/>
                  </a:cubicBezTo>
                  <a:cubicBezTo>
                    <a:pt x="0" y="1792"/>
                    <a:pt x="0" y="1792"/>
                    <a:pt x="0" y="1792"/>
                  </a:cubicBezTo>
                  <a:cubicBezTo>
                    <a:pt x="0" y="2169"/>
                    <a:pt x="306" y="2474"/>
                    <a:pt x="682" y="2474"/>
                  </a:cubicBezTo>
                  <a:cubicBezTo>
                    <a:pt x="1245" y="2474"/>
                    <a:pt x="1245" y="2474"/>
                    <a:pt x="1245" y="2474"/>
                  </a:cubicBezTo>
                  <a:cubicBezTo>
                    <a:pt x="1249" y="2474"/>
                    <a:pt x="1252" y="2477"/>
                    <a:pt x="1252" y="2481"/>
                  </a:cubicBezTo>
                  <a:cubicBezTo>
                    <a:pt x="1252" y="2553"/>
                    <a:pt x="1252" y="2553"/>
                    <a:pt x="1252" y="2553"/>
                  </a:cubicBezTo>
                  <a:cubicBezTo>
                    <a:pt x="1252" y="2556"/>
                    <a:pt x="1254" y="2559"/>
                    <a:pt x="1258" y="2559"/>
                  </a:cubicBezTo>
                  <a:cubicBezTo>
                    <a:pt x="1310" y="2559"/>
                    <a:pt x="1310" y="2559"/>
                    <a:pt x="1310" y="2559"/>
                  </a:cubicBezTo>
                  <a:cubicBezTo>
                    <a:pt x="1313" y="2559"/>
                    <a:pt x="1313" y="2559"/>
                    <a:pt x="1313" y="2559"/>
                  </a:cubicBezTo>
                  <a:cubicBezTo>
                    <a:pt x="1388" y="2559"/>
                    <a:pt x="1388" y="2559"/>
                    <a:pt x="1388" y="2559"/>
                  </a:cubicBezTo>
                  <a:cubicBezTo>
                    <a:pt x="1392" y="2559"/>
                    <a:pt x="1395" y="2556"/>
                    <a:pt x="1395" y="2553"/>
                  </a:cubicBezTo>
                  <a:cubicBezTo>
                    <a:pt x="1395" y="2481"/>
                    <a:pt x="1395" y="2481"/>
                    <a:pt x="1395" y="2481"/>
                  </a:cubicBezTo>
                  <a:cubicBezTo>
                    <a:pt x="1395" y="2477"/>
                    <a:pt x="1397" y="2474"/>
                    <a:pt x="1401" y="2474"/>
                  </a:cubicBezTo>
                  <a:cubicBezTo>
                    <a:pt x="1911" y="2474"/>
                    <a:pt x="1911" y="2474"/>
                    <a:pt x="1911" y="2474"/>
                  </a:cubicBezTo>
                  <a:cubicBezTo>
                    <a:pt x="2288" y="2474"/>
                    <a:pt x="2593" y="2169"/>
                    <a:pt x="2593" y="1792"/>
                  </a:cubicBezTo>
                  <a:cubicBezTo>
                    <a:pt x="2593" y="682"/>
                    <a:pt x="2593" y="682"/>
                    <a:pt x="2593" y="682"/>
                  </a:cubicBezTo>
                  <a:cubicBezTo>
                    <a:pt x="2593" y="305"/>
                    <a:pt x="2288" y="0"/>
                    <a:pt x="1911" y="0"/>
                  </a:cubicBezTo>
                  <a:close/>
                  <a:moveTo>
                    <a:pt x="1327" y="2406"/>
                  </a:moveTo>
                  <a:cubicBezTo>
                    <a:pt x="1323" y="2406"/>
                    <a:pt x="1320" y="2403"/>
                    <a:pt x="1320" y="2399"/>
                  </a:cubicBezTo>
                  <a:cubicBezTo>
                    <a:pt x="1320" y="2205"/>
                    <a:pt x="1320" y="2205"/>
                    <a:pt x="1320" y="2205"/>
                  </a:cubicBezTo>
                  <a:cubicBezTo>
                    <a:pt x="1320" y="2203"/>
                    <a:pt x="1321" y="2201"/>
                    <a:pt x="1323" y="2200"/>
                  </a:cubicBezTo>
                  <a:cubicBezTo>
                    <a:pt x="1833" y="1782"/>
                    <a:pt x="1833" y="1782"/>
                    <a:pt x="1833" y="1782"/>
                  </a:cubicBezTo>
                  <a:cubicBezTo>
                    <a:pt x="1836" y="1779"/>
                    <a:pt x="1836" y="1775"/>
                    <a:pt x="1834" y="1771"/>
                  </a:cubicBezTo>
                  <a:cubicBezTo>
                    <a:pt x="1799" y="1729"/>
                    <a:pt x="1799" y="1729"/>
                    <a:pt x="1799" y="1729"/>
                  </a:cubicBezTo>
                  <a:cubicBezTo>
                    <a:pt x="1796" y="1726"/>
                    <a:pt x="1792" y="1726"/>
                    <a:pt x="1789" y="1728"/>
                  </a:cubicBezTo>
                  <a:cubicBezTo>
                    <a:pt x="1482" y="1979"/>
                    <a:pt x="1482" y="1979"/>
                    <a:pt x="1482" y="1979"/>
                  </a:cubicBezTo>
                  <a:cubicBezTo>
                    <a:pt x="1477" y="1983"/>
                    <a:pt x="1470" y="1980"/>
                    <a:pt x="1470" y="1974"/>
                  </a:cubicBezTo>
                  <a:cubicBezTo>
                    <a:pt x="1467" y="1790"/>
                    <a:pt x="1467" y="1790"/>
                    <a:pt x="1467" y="1790"/>
                  </a:cubicBezTo>
                  <a:cubicBezTo>
                    <a:pt x="1467" y="1786"/>
                    <a:pt x="1464" y="1783"/>
                    <a:pt x="1460" y="1783"/>
                  </a:cubicBezTo>
                  <a:cubicBezTo>
                    <a:pt x="1405" y="1785"/>
                    <a:pt x="1405" y="1785"/>
                    <a:pt x="1405" y="1785"/>
                  </a:cubicBezTo>
                  <a:cubicBezTo>
                    <a:pt x="1401" y="1785"/>
                    <a:pt x="1398" y="1788"/>
                    <a:pt x="1398" y="1792"/>
                  </a:cubicBezTo>
                  <a:cubicBezTo>
                    <a:pt x="1403" y="2040"/>
                    <a:pt x="1403" y="2040"/>
                    <a:pt x="1403" y="2040"/>
                  </a:cubicBezTo>
                  <a:cubicBezTo>
                    <a:pt x="1403" y="2043"/>
                    <a:pt x="1402" y="2045"/>
                    <a:pt x="1400" y="2046"/>
                  </a:cubicBezTo>
                  <a:cubicBezTo>
                    <a:pt x="1301" y="2128"/>
                    <a:pt x="1301" y="2128"/>
                    <a:pt x="1301" y="2128"/>
                  </a:cubicBezTo>
                  <a:cubicBezTo>
                    <a:pt x="1298" y="2131"/>
                    <a:pt x="1293" y="2130"/>
                    <a:pt x="1290" y="2126"/>
                  </a:cubicBezTo>
                  <a:cubicBezTo>
                    <a:pt x="1243" y="2044"/>
                    <a:pt x="1167" y="1911"/>
                    <a:pt x="1120" y="1828"/>
                  </a:cubicBezTo>
                  <a:cubicBezTo>
                    <a:pt x="1118" y="1825"/>
                    <a:pt x="1114" y="1823"/>
                    <a:pt x="1110" y="1825"/>
                  </a:cubicBezTo>
                  <a:cubicBezTo>
                    <a:pt x="1063" y="1852"/>
                    <a:pt x="1063" y="1852"/>
                    <a:pt x="1063" y="1852"/>
                  </a:cubicBezTo>
                  <a:cubicBezTo>
                    <a:pt x="1059" y="1854"/>
                    <a:pt x="1058" y="1859"/>
                    <a:pt x="1060" y="1862"/>
                  </a:cubicBezTo>
                  <a:cubicBezTo>
                    <a:pt x="1086" y="1908"/>
                    <a:pt x="1213" y="2131"/>
                    <a:pt x="1250" y="2194"/>
                  </a:cubicBezTo>
                  <a:cubicBezTo>
                    <a:pt x="1251" y="2195"/>
                    <a:pt x="1251" y="2196"/>
                    <a:pt x="1251" y="2197"/>
                  </a:cubicBezTo>
                  <a:cubicBezTo>
                    <a:pt x="1251" y="2399"/>
                    <a:pt x="1251" y="2399"/>
                    <a:pt x="1251" y="2399"/>
                  </a:cubicBezTo>
                  <a:cubicBezTo>
                    <a:pt x="1251" y="2403"/>
                    <a:pt x="1248" y="2406"/>
                    <a:pt x="1244" y="2406"/>
                  </a:cubicBezTo>
                  <a:cubicBezTo>
                    <a:pt x="1240" y="2406"/>
                    <a:pt x="1240" y="2406"/>
                    <a:pt x="1240" y="2406"/>
                  </a:cubicBezTo>
                  <a:cubicBezTo>
                    <a:pt x="682" y="2406"/>
                    <a:pt x="682" y="2406"/>
                    <a:pt x="682" y="2406"/>
                  </a:cubicBezTo>
                  <a:cubicBezTo>
                    <a:pt x="343" y="2406"/>
                    <a:pt x="68" y="2131"/>
                    <a:pt x="68" y="1792"/>
                  </a:cubicBezTo>
                  <a:cubicBezTo>
                    <a:pt x="68" y="682"/>
                    <a:pt x="68" y="682"/>
                    <a:pt x="68" y="682"/>
                  </a:cubicBezTo>
                  <a:cubicBezTo>
                    <a:pt x="68" y="343"/>
                    <a:pt x="343" y="68"/>
                    <a:pt x="682" y="68"/>
                  </a:cubicBezTo>
                  <a:cubicBezTo>
                    <a:pt x="1911" y="68"/>
                    <a:pt x="1911" y="68"/>
                    <a:pt x="1911" y="68"/>
                  </a:cubicBezTo>
                  <a:cubicBezTo>
                    <a:pt x="2250" y="68"/>
                    <a:pt x="2525" y="343"/>
                    <a:pt x="2525" y="682"/>
                  </a:cubicBezTo>
                  <a:cubicBezTo>
                    <a:pt x="2525" y="1792"/>
                    <a:pt x="2525" y="1792"/>
                    <a:pt x="2525" y="1792"/>
                  </a:cubicBezTo>
                  <a:cubicBezTo>
                    <a:pt x="2525" y="2131"/>
                    <a:pt x="2250" y="2406"/>
                    <a:pt x="1911" y="2406"/>
                  </a:cubicBezTo>
                  <a:cubicBezTo>
                    <a:pt x="1675" y="2406"/>
                    <a:pt x="1675" y="2406"/>
                    <a:pt x="1675" y="2406"/>
                  </a:cubicBezTo>
                  <a:lnTo>
                    <a:pt x="1327" y="2406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824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896F2E9-DBD4-4F7A-AB40-D2EC073985D0}"/>
              </a:ext>
            </a:extLst>
          </p:cNvPr>
          <p:cNvSpPr txBox="1"/>
          <p:nvPr userDrawn="1"/>
        </p:nvSpPr>
        <p:spPr>
          <a:xfrm>
            <a:off x="1531620" y="492442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Samen </a:t>
            </a:r>
            <a:r>
              <a:rPr lang="en-GB" sz="800" b="1" err="1">
                <a:solidFill>
                  <a:schemeClr val="accent1"/>
                </a:solidFill>
              </a:rPr>
              <a:t>werken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aan</a:t>
            </a:r>
            <a:endParaRPr lang="en-GB" sz="800" b="1">
              <a:solidFill>
                <a:schemeClr val="accent1"/>
              </a:solidFill>
            </a:endParaRPr>
          </a:p>
          <a:p>
            <a:r>
              <a:rPr lang="en-GB" sz="800" b="1" err="1">
                <a:solidFill>
                  <a:schemeClr val="accent1"/>
                </a:solidFill>
              </a:rPr>
              <a:t>wonen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wijken</a:t>
            </a:r>
            <a:endParaRPr lang="nl-NL" sz="800" b="1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998B68-EE39-4D76-8B9B-0593565BE404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2624138" y="0"/>
            <a:chExt cx="69437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2B99D2A-795C-4AC9-8D70-2A2330B95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38988" y="2640013"/>
              <a:ext cx="1039813" cy="1173163"/>
            </a:xfrm>
            <a:custGeom>
              <a:avLst/>
              <a:gdLst>
                <a:gd name="T0" fmla="*/ 219 w 388"/>
                <a:gd name="T1" fmla="*/ 438 h 438"/>
                <a:gd name="T2" fmla="*/ 64 w 388"/>
                <a:gd name="T3" fmla="*/ 373 h 438"/>
                <a:gd name="T4" fmla="*/ 0 w 388"/>
                <a:gd name="T5" fmla="*/ 218 h 438"/>
                <a:gd name="T6" fmla="*/ 196 w 388"/>
                <a:gd name="T7" fmla="*/ 0 h 438"/>
                <a:gd name="T8" fmla="*/ 387 w 388"/>
                <a:gd name="T9" fmla="*/ 219 h 438"/>
                <a:gd name="T10" fmla="*/ 386 w 388"/>
                <a:gd name="T11" fmla="*/ 243 h 438"/>
                <a:gd name="T12" fmla="*/ 379 w 388"/>
                <a:gd name="T13" fmla="*/ 249 h 438"/>
                <a:gd name="T14" fmla="*/ 85 w 388"/>
                <a:gd name="T15" fmla="*/ 249 h 438"/>
                <a:gd name="T16" fmla="*/ 219 w 388"/>
                <a:gd name="T17" fmla="*/ 360 h 438"/>
                <a:gd name="T18" fmla="*/ 323 w 388"/>
                <a:gd name="T19" fmla="*/ 322 h 438"/>
                <a:gd name="T20" fmla="*/ 328 w 388"/>
                <a:gd name="T21" fmla="*/ 320 h 438"/>
                <a:gd name="T22" fmla="*/ 333 w 388"/>
                <a:gd name="T23" fmla="*/ 323 h 438"/>
                <a:gd name="T24" fmla="*/ 372 w 388"/>
                <a:gd name="T25" fmla="*/ 366 h 438"/>
                <a:gd name="T26" fmla="*/ 372 w 388"/>
                <a:gd name="T27" fmla="*/ 376 h 438"/>
                <a:gd name="T28" fmla="*/ 220 w 388"/>
                <a:gd name="T29" fmla="*/ 438 h 438"/>
                <a:gd name="T30" fmla="*/ 219 w 388"/>
                <a:gd name="T31" fmla="*/ 438 h 438"/>
                <a:gd name="T32" fmla="*/ 196 w 388"/>
                <a:gd name="T33" fmla="*/ 76 h 438"/>
                <a:gd name="T34" fmla="*/ 86 w 388"/>
                <a:gd name="T35" fmla="*/ 178 h 438"/>
                <a:gd name="T36" fmla="*/ 304 w 388"/>
                <a:gd name="T37" fmla="*/ 178 h 438"/>
                <a:gd name="T38" fmla="*/ 196 w 388"/>
                <a:gd name="T39" fmla="*/ 7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38">
                  <a:moveTo>
                    <a:pt x="219" y="438"/>
                  </a:moveTo>
                  <a:cubicBezTo>
                    <a:pt x="161" y="438"/>
                    <a:pt x="106" y="415"/>
                    <a:pt x="64" y="373"/>
                  </a:cubicBezTo>
                  <a:cubicBezTo>
                    <a:pt x="23" y="332"/>
                    <a:pt x="0" y="277"/>
                    <a:pt x="0" y="218"/>
                  </a:cubicBezTo>
                  <a:cubicBezTo>
                    <a:pt x="1" y="75"/>
                    <a:pt x="99" y="0"/>
                    <a:pt x="196" y="0"/>
                  </a:cubicBezTo>
                  <a:cubicBezTo>
                    <a:pt x="292" y="0"/>
                    <a:pt x="388" y="68"/>
                    <a:pt x="387" y="219"/>
                  </a:cubicBezTo>
                  <a:cubicBezTo>
                    <a:pt x="387" y="227"/>
                    <a:pt x="387" y="235"/>
                    <a:pt x="386" y="243"/>
                  </a:cubicBezTo>
                  <a:cubicBezTo>
                    <a:pt x="386" y="247"/>
                    <a:pt x="383" y="249"/>
                    <a:pt x="379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98" y="313"/>
                    <a:pt x="155" y="360"/>
                    <a:pt x="219" y="360"/>
                  </a:cubicBezTo>
                  <a:cubicBezTo>
                    <a:pt x="257" y="360"/>
                    <a:pt x="295" y="346"/>
                    <a:pt x="323" y="322"/>
                  </a:cubicBezTo>
                  <a:cubicBezTo>
                    <a:pt x="324" y="321"/>
                    <a:pt x="326" y="320"/>
                    <a:pt x="328" y="320"/>
                  </a:cubicBezTo>
                  <a:cubicBezTo>
                    <a:pt x="330" y="320"/>
                    <a:pt x="332" y="321"/>
                    <a:pt x="333" y="323"/>
                  </a:cubicBezTo>
                  <a:cubicBezTo>
                    <a:pt x="372" y="366"/>
                    <a:pt x="372" y="366"/>
                    <a:pt x="372" y="366"/>
                  </a:cubicBezTo>
                  <a:cubicBezTo>
                    <a:pt x="375" y="369"/>
                    <a:pt x="375" y="374"/>
                    <a:pt x="372" y="376"/>
                  </a:cubicBezTo>
                  <a:cubicBezTo>
                    <a:pt x="329" y="417"/>
                    <a:pt x="277" y="438"/>
                    <a:pt x="220" y="438"/>
                  </a:cubicBezTo>
                  <a:lnTo>
                    <a:pt x="219" y="438"/>
                  </a:lnTo>
                  <a:close/>
                  <a:moveTo>
                    <a:pt x="196" y="76"/>
                  </a:moveTo>
                  <a:cubicBezTo>
                    <a:pt x="131" y="76"/>
                    <a:pt x="97" y="127"/>
                    <a:pt x="86" y="178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294" y="108"/>
                    <a:pt x="243" y="76"/>
                    <a:pt x="196" y="76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0025086-15C7-474C-9BBE-FE8CCC1F3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2851" y="2173288"/>
              <a:ext cx="428625" cy="1639888"/>
            </a:xfrm>
            <a:custGeom>
              <a:avLst/>
              <a:gdLst>
                <a:gd name="T0" fmla="*/ 100 w 160"/>
                <a:gd name="T1" fmla="*/ 612 h 612"/>
                <a:gd name="T2" fmla="*/ 0 w 160"/>
                <a:gd name="T3" fmla="*/ 515 h 612"/>
                <a:gd name="T4" fmla="*/ 1 w 160"/>
                <a:gd name="T5" fmla="*/ 7 h 612"/>
                <a:gd name="T6" fmla="*/ 3 w 160"/>
                <a:gd name="T7" fmla="*/ 2 h 612"/>
                <a:gd name="T8" fmla="*/ 8 w 160"/>
                <a:gd name="T9" fmla="*/ 0 h 612"/>
                <a:gd name="T10" fmla="*/ 74 w 160"/>
                <a:gd name="T11" fmla="*/ 0 h 612"/>
                <a:gd name="T12" fmla="*/ 81 w 160"/>
                <a:gd name="T13" fmla="*/ 7 h 612"/>
                <a:gd name="T14" fmla="*/ 80 w 160"/>
                <a:gd name="T15" fmla="*/ 493 h 612"/>
                <a:gd name="T16" fmla="*/ 118 w 160"/>
                <a:gd name="T17" fmla="*/ 540 h 612"/>
                <a:gd name="T18" fmla="*/ 120 w 160"/>
                <a:gd name="T19" fmla="*/ 540 h 612"/>
                <a:gd name="T20" fmla="*/ 152 w 160"/>
                <a:gd name="T21" fmla="*/ 537 h 612"/>
                <a:gd name="T22" fmla="*/ 153 w 160"/>
                <a:gd name="T23" fmla="*/ 537 h 612"/>
                <a:gd name="T24" fmla="*/ 157 w 160"/>
                <a:gd name="T25" fmla="*/ 539 h 612"/>
                <a:gd name="T26" fmla="*/ 160 w 160"/>
                <a:gd name="T27" fmla="*/ 544 h 612"/>
                <a:gd name="T28" fmla="*/ 160 w 160"/>
                <a:gd name="T29" fmla="*/ 597 h 612"/>
                <a:gd name="T30" fmla="*/ 155 w 160"/>
                <a:gd name="T31" fmla="*/ 604 h 612"/>
                <a:gd name="T32" fmla="*/ 101 w 160"/>
                <a:gd name="T33" fmla="*/ 612 h 612"/>
                <a:gd name="T34" fmla="*/ 100 w 160"/>
                <a:gd name="T3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612">
                  <a:moveTo>
                    <a:pt x="100" y="612"/>
                  </a:moveTo>
                  <a:cubicBezTo>
                    <a:pt x="38" y="612"/>
                    <a:pt x="0" y="575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3"/>
                    <a:pt x="80" y="493"/>
                    <a:pt x="80" y="493"/>
                  </a:cubicBezTo>
                  <a:cubicBezTo>
                    <a:pt x="80" y="532"/>
                    <a:pt x="95" y="540"/>
                    <a:pt x="118" y="540"/>
                  </a:cubicBezTo>
                  <a:cubicBezTo>
                    <a:pt x="120" y="540"/>
                    <a:pt x="120" y="540"/>
                    <a:pt x="120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7"/>
                    <a:pt x="160" y="597"/>
                    <a:pt x="160" y="597"/>
                  </a:cubicBezTo>
                  <a:cubicBezTo>
                    <a:pt x="160" y="600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cubicBezTo>
                    <a:pt x="101" y="612"/>
                    <a:pt x="100" y="612"/>
                    <a:pt x="100" y="612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B21A931-2E58-44FD-97D0-A69F094B16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7713" y="2170113"/>
              <a:ext cx="428625" cy="1641475"/>
            </a:xfrm>
            <a:custGeom>
              <a:avLst/>
              <a:gdLst>
                <a:gd name="T0" fmla="*/ 99 w 160"/>
                <a:gd name="T1" fmla="*/ 612 h 612"/>
                <a:gd name="T2" fmla="*/ 26 w 160"/>
                <a:gd name="T3" fmla="*/ 586 h 612"/>
                <a:gd name="T4" fmla="*/ 0 w 160"/>
                <a:gd name="T5" fmla="*/ 515 h 612"/>
                <a:gd name="T6" fmla="*/ 1 w 160"/>
                <a:gd name="T7" fmla="*/ 7 h 612"/>
                <a:gd name="T8" fmla="*/ 3 w 160"/>
                <a:gd name="T9" fmla="*/ 2 h 612"/>
                <a:gd name="T10" fmla="*/ 8 w 160"/>
                <a:gd name="T11" fmla="*/ 0 h 612"/>
                <a:gd name="T12" fmla="*/ 74 w 160"/>
                <a:gd name="T13" fmla="*/ 0 h 612"/>
                <a:gd name="T14" fmla="*/ 81 w 160"/>
                <a:gd name="T15" fmla="*/ 7 h 612"/>
                <a:gd name="T16" fmla="*/ 80 w 160"/>
                <a:gd name="T17" fmla="*/ 494 h 612"/>
                <a:gd name="T18" fmla="*/ 89 w 160"/>
                <a:gd name="T19" fmla="*/ 530 h 612"/>
                <a:gd name="T20" fmla="*/ 118 w 160"/>
                <a:gd name="T21" fmla="*/ 540 h 612"/>
                <a:gd name="T22" fmla="*/ 119 w 160"/>
                <a:gd name="T23" fmla="*/ 540 h 612"/>
                <a:gd name="T24" fmla="*/ 152 w 160"/>
                <a:gd name="T25" fmla="*/ 537 h 612"/>
                <a:gd name="T26" fmla="*/ 153 w 160"/>
                <a:gd name="T27" fmla="*/ 537 h 612"/>
                <a:gd name="T28" fmla="*/ 157 w 160"/>
                <a:gd name="T29" fmla="*/ 539 h 612"/>
                <a:gd name="T30" fmla="*/ 160 w 160"/>
                <a:gd name="T31" fmla="*/ 544 h 612"/>
                <a:gd name="T32" fmla="*/ 160 w 160"/>
                <a:gd name="T33" fmla="*/ 598 h 612"/>
                <a:gd name="T34" fmla="*/ 155 w 160"/>
                <a:gd name="T35" fmla="*/ 604 h 612"/>
                <a:gd name="T36" fmla="*/ 101 w 160"/>
                <a:gd name="T37" fmla="*/ 612 h 612"/>
                <a:gd name="T38" fmla="*/ 99 w 160"/>
                <a:gd name="T3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612">
                  <a:moveTo>
                    <a:pt x="99" y="612"/>
                  </a:moveTo>
                  <a:cubicBezTo>
                    <a:pt x="69" y="612"/>
                    <a:pt x="44" y="603"/>
                    <a:pt x="26" y="586"/>
                  </a:cubicBezTo>
                  <a:cubicBezTo>
                    <a:pt x="9" y="569"/>
                    <a:pt x="0" y="544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4"/>
                    <a:pt x="80" y="494"/>
                    <a:pt x="80" y="494"/>
                  </a:cubicBezTo>
                  <a:cubicBezTo>
                    <a:pt x="80" y="511"/>
                    <a:pt x="83" y="523"/>
                    <a:pt x="89" y="530"/>
                  </a:cubicBezTo>
                  <a:cubicBezTo>
                    <a:pt x="95" y="537"/>
                    <a:pt x="104" y="540"/>
                    <a:pt x="118" y="540"/>
                  </a:cubicBezTo>
                  <a:cubicBezTo>
                    <a:pt x="119" y="540"/>
                    <a:pt x="119" y="540"/>
                    <a:pt x="119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8"/>
                    <a:pt x="160" y="598"/>
                    <a:pt x="160" y="598"/>
                  </a:cubicBezTo>
                  <a:cubicBezTo>
                    <a:pt x="160" y="601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lnTo>
                    <a:pt x="99" y="61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ACD3614-B5C3-46B9-AA79-9BBF87873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9576" y="2651125"/>
              <a:ext cx="1579563" cy="1157288"/>
            </a:xfrm>
            <a:custGeom>
              <a:avLst/>
              <a:gdLst>
                <a:gd name="T0" fmla="*/ 384 w 590"/>
                <a:gd name="T1" fmla="*/ 432 h 432"/>
                <a:gd name="T2" fmla="*/ 378 w 590"/>
                <a:gd name="T3" fmla="*/ 426 h 432"/>
                <a:gd name="T4" fmla="*/ 295 w 590"/>
                <a:gd name="T5" fmla="*/ 93 h 432"/>
                <a:gd name="T6" fmla="*/ 211 w 590"/>
                <a:gd name="T7" fmla="*/ 426 h 432"/>
                <a:gd name="T8" fmla="*/ 204 w 590"/>
                <a:gd name="T9" fmla="*/ 431 h 432"/>
                <a:gd name="T10" fmla="*/ 117 w 590"/>
                <a:gd name="T11" fmla="*/ 431 h 432"/>
                <a:gd name="T12" fmla="*/ 110 w 590"/>
                <a:gd name="T13" fmla="*/ 426 h 432"/>
                <a:gd name="T14" fmla="*/ 1 w 590"/>
                <a:gd name="T15" fmla="*/ 9 h 432"/>
                <a:gd name="T16" fmla="*/ 2 w 590"/>
                <a:gd name="T17" fmla="*/ 3 h 432"/>
                <a:gd name="T18" fmla="*/ 8 w 590"/>
                <a:gd name="T19" fmla="*/ 0 h 432"/>
                <a:gd name="T20" fmla="*/ 72 w 590"/>
                <a:gd name="T21" fmla="*/ 0 h 432"/>
                <a:gd name="T22" fmla="*/ 79 w 590"/>
                <a:gd name="T23" fmla="*/ 6 h 432"/>
                <a:gd name="T24" fmla="*/ 136 w 590"/>
                <a:gd name="T25" fmla="*/ 236 h 432"/>
                <a:gd name="T26" fmla="*/ 162 w 590"/>
                <a:gd name="T27" fmla="*/ 343 h 432"/>
                <a:gd name="T28" fmla="*/ 184 w 590"/>
                <a:gd name="T29" fmla="*/ 252 h 432"/>
                <a:gd name="T30" fmla="*/ 247 w 590"/>
                <a:gd name="T31" fmla="*/ 6 h 432"/>
                <a:gd name="T32" fmla="*/ 254 w 590"/>
                <a:gd name="T33" fmla="*/ 1 h 432"/>
                <a:gd name="T34" fmla="*/ 337 w 590"/>
                <a:gd name="T35" fmla="*/ 1 h 432"/>
                <a:gd name="T36" fmla="*/ 343 w 590"/>
                <a:gd name="T37" fmla="*/ 6 h 432"/>
                <a:gd name="T38" fmla="*/ 406 w 590"/>
                <a:gd name="T39" fmla="*/ 252 h 432"/>
                <a:gd name="T40" fmla="*/ 427 w 590"/>
                <a:gd name="T41" fmla="*/ 344 h 432"/>
                <a:gd name="T42" fmla="*/ 453 w 590"/>
                <a:gd name="T43" fmla="*/ 236 h 432"/>
                <a:gd name="T44" fmla="*/ 512 w 590"/>
                <a:gd name="T45" fmla="*/ 7 h 432"/>
                <a:gd name="T46" fmla="*/ 519 w 590"/>
                <a:gd name="T47" fmla="*/ 1 h 432"/>
                <a:gd name="T48" fmla="*/ 583 w 590"/>
                <a:gd name="T49" fmla="*/ 1 h 432"/>
                <a:gd name="T50" fmla="*/ 588 w 590"/>
                <a:gd name="T51" fmla="*/ 4 h 432"/>
                <a:gd name="T52" fmla="*/ 589 w 590"/>
                <a:gd name="T53" fmla="*/ 10 h 432"/>
                <a:gd name="T54" fmla="*/ 478 w 590"/>
                <a:gd name="T55" fmla="*/ 427 h 432"/>
                <a:gd name="T56" fmla="*/ 471 w 590"/>
                <a:gd name="T57" fmla="*/ 432 h 432"/>
                <a:gd name="T58" fmla="*/ 384 w 590"/>
                <a:gd name="T5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0" h="432">
                  <a:moveTo>
                    <a:pt x="384" y="432"/>
                  </a:moveTo>
                  <a:cubicBezTo>
                    <a:pt x="381" y="432"/>
                    <a:pt x="378" y="430"/>
                    <a:pt x="378" y="426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11" y="426"/>
                    <a:pt x="211" y="426"/>
                    <a:pt x="211" y="426"/>
                  </a:cubicBezTo>
                  <a:cubicBezTo>
                    <a:pt x="210" y="429"/>
                    <a:pt x="207" y="431"/>
                    <a:pt x="204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4" y="431"/>
                    <a:pt x="111" y="429"/>
                    <a:pt x="110" y="4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9" y="6"/>
                  </a:cubicBezTo>
                  <a:cubicBezTo>
                    <a:pt x="136" y="236"/>
                    <a:pt x="136" y="236"/>
                    <a:pt x="136" y="236"/>
                  </a:cubicBezTo>
                  <a:cubicBezTo>
                    <a:pt x="145" y="267"/>
                    <a:pt x="154" y="304"/>
                    <a:pt x="162" y="343"/>
                  </a:cubicBezTo>
                  <a:cubicBezTo>
                    <a:pt x="169" y="313"/>
                    <a:pt x="176" y="282"/>
                    <a:pt x="184" y="252"/>
                  </a:cubicBezTo>
                  <a:cubicBezTo>
                    <a:pt x="247" y="6"/>
                    <a:pt x="247" y="6"/>
                    <a:pt x="247" y="6"/>
                  </a:cubicBezTo>
                  <a:cubicBezTo>
                    <a:pt x="248" y="3"/>
                    <a:pt x="251" y="1"/>
                    <a:pt x="254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40" y="1"/>
                    <a:pt x="343" y="3"/>
                    <a:pt x="343" y="6"/>
                  </a:cubicBezTo>
                  <a:cubicBezTo>
                    <a:pt x="406" y="252"/>
                    <a:pt x="406" y="252"/>
                    <a:pt x="406" y="252"/>
                  </a:cubicBezTo>
                  <a:cubicBezTo>
                    <a:pt x="413" y="281"/>
                    <a:pt x="420" y="311"/>
                    <a:pt x="427" y="344"/>
                  </a:cubicBezTo>
                  <a:cubicBezTo>
                    <a:pt x="435" y="305"/>
                    <a:pt x="445" y="268"/>
                    <a:pt x="453" y="236"/>
                  </a:cubicBezTo>
                  <a:cubicBezTo>
                    <a:pt x="512" y="7"/>
                    <a:pt x="512" y="7"/>
                    <a:pt x="512" y="7"/>
                  </a:cubicBezTo>
                  <a:cubicBezTo>
                    <a:pt x="513" y="4"/>
                    <a:pt x="515" y="1"/>
                    <a:pt x="519" y="1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5" y="1"/>
                    <a:pt x="587" y="2"/>
                    <a:pt x="588" y="4"/>
                  </a:cubicBezTo>
                  <a:cubicBezTo>
                    <a:pt x="590" y="6"/>
                    <a:pt x="590" y="8"/>
                    <a:pt x="589" y="10"/>
                  </a:cubicBezTo>
                  <a:cubicBezTo>
                    <a:pt x="478" y="427"/>
                    <a:pt x="478" y="427"/>
                    <a:pt x="478" y="427"/>
                  </a:cubicBezTo>
                  <a:cubicBezTo>
                    <a:pt x="477" y="430"/>
                    <a:pt x="475" y="432"/>
                    <a:pt x="471" y="432"/>
                  </a:cubicBezTo>
                  <a:lnTo>
                    <a:pt x="384" y="43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42E2CA4-36BB-4DE4-9445-7AEBA9C925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87726" y="2208213"/>
              <a:ext cx="1512888" cy="1595438"/>
            </a:xfrm>
            <a:custGeom>
              <a:avLst/>
              <a:gdLst>
                <a:gd name="T0" fmla="*/ 483 w 565"/>
                <a:gd name="T1" fmla="*/ 595 h 595"/>
                <a:gd name="T2" fmla="*/ 478 w 565"/>
                <a:gd name="T3" fmla="*/ 591 h 595"/>
                <a:gd name="T4" fmla="*/ 400 w 565"/>
                <a:gd name="T5" fmla="*/ 403 h 595"/>
                <a:gd name="T6" fmla="*/ 284 w 565"/>
                <a:gd name="T7" fmla="*/ 423 h 595"/>
                <a:gd name="T8" fmla="*/ 166 w 565"/>
                <a:gd name="T9" fmla="*/ 402 h 595"/>
                <a:gd name="T10" fmla="*/ 87 w 565"/>
                <a:gd name="T11" fmla="*/ 590 h 595"/>
                <a:gd name="T12" fmla="*/ 81 w 565"/>
                <a:gd name="T13" fmla="*/ 594 h 595"/>
                <a:gd name="T14" fmla="*/ 6 w 565"/>
                <a:gd name="T15" fmla="*/ 594 h 595"/>
                <a:gd name="T16" fmla="*/ 1 w 565"/>
                <a:gd name="T17" fmla="*/ 591 h 595"/>
                <a:gd name="T18" fmla="*/ 1 w 565"/>
                <a:gd name="T19" fmla="*/ 586 h 595"/>
                <a:gd name="T20" fmla="*/ 249 w 565"/>
                <a:gd name="T21" fmla="*/ 4 h 595"/>
                <a:gd name="T22" fmla="*/ 255 w 565"/>
                <a:gd name="T23" fmla="*/ 0 h 595"/>
                <a:gd name="T24" fmla="*/ 313 w 565"/>
                <a:gd name="T25" fmla="*/ 0 h 595"/>
                <a:gd name="T26" fmla="*/ 318 w 565"/>
                <a:gd name="T27" fmla="*/ 4 h 595"/>
                <a:gd name="T28" fmla="*/ 565 w 565"/>
                <a:gd name="T29" fmla="*/ 587 h 595"/>
                <a:gd name="T30" fmla="*/ 564 w 565"/>
                <a:gd name="T31" fmla="*/ 592 h 595"/>
                <a:gd name="T32" fmla="*/ 559 w 565"/>
                <a:gd name="T33" fmla="*/ 595 h 595"/>
                <a:gd name="T34" fmla="*/ 483 w 565"/>
                <a:gd name="T35" fmla="*/ 595 h 595"/>
                <a:gd name="T36" fmla="*/ 195 w 565"/>
                <a:gd name="T37" fmla="*/ 335 h 595"/>
                <a:gd name="T38" fmla="*/ 283 w 565"/>
                <a:gd name="T39" fmla="*/ 350 h 595"/>
                <a:gd name="T40" fmla="*/ 372 w 565"/>
                <a:gd name="T41" fmla="*/ 335 h 595"/>
                <a:gd name="T42" fmla="*/ 283 w 565"/>
                <a:gd name="T43" fmla="*/ 121 h 595"/>
                <a:gd name="T44" fmla="*/ 195 w 565"/>
                <a:gd name="T45" fmla="*/ 3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5" h="595">
                  <a:moveTo>
                    <a:pt x="483" y="595"/>
                  </a:moveTo>
                  <a:cubicBezTo>
                    <a:pt x="481" y="595"/>
                    <a:pt x="479" y="594"/>
                    <a:pt x="478" y="591"/>
                  </a:cubicBezTo>
                  <a:cubicBezTo>
                    <a:pt x="400" y="403"/>
                    <a:pt x="400" y="403"/>
                    <a:pt x="400" y="403"/>
                  </a:cubicBezTo>
                  <a:cubicBezTo>
                    <a:pt x="364" y="416"/>
                    <a:pt x="325" y="423"/>
                    <a:pt x="284" y="423"/>
                  </a:cubicBezTo>
                  <a:cubicBezTo>
                    <a:pt x="243" y="423"/>
                    <a:pt x="203" y="416"/>
                    <a:pt x="166" y="402"/>
                  </a:cubicBezTo>
                  <a:cubicBezTo>
                    <a:pt x="87" y="590"/>
                    <a:pt x="87" y="590"/>
                    <a:pt x="87" y="590"/>
                  </a:cubicBezTo>
                  <a:cubicBezTo>
                    <a:pt x="86" y="593"/>
                    <a:pt x="84" y="594"/>
                    <a:pt x="81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4" y="594"/>
                    <a:pt x="2" y="593"/>
                    <a:pt x="1" y="591"/>
                  </a:cubicBezTo>
                  <a:cubicBezTo>
                    <a:pt x="0" y="590"/>
                    <a:pt x="0" y="587"/>
                    <a:pt x="1" y="586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50" y="2"/>
                    <a:pt x="252" y="0"/>
                    <a:pt x="255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5" y="0"/>
                    <a:pt x="317" y="2"/>
                    <a:pt x="318" y="4"/>
                  </a:cubicBezTo>
                  <a:cubicBezTo>
                    <a:pt x="565" y="587"/>
                    <a:pt x="565" y="587"/>
                    <a:pt x="565" y="587"/>
                  </a:cubicBezTo>
                  <a:cubicBezTo>
                    <a:pt x="565" y="589"/>
                    <a:pt x="565" y="591"/>
                    <a:pt x="564" y="592"/>
                  </a:cubicBezTo>
                  <a:cubicBezTo>
                    <a:pt x="563" y="594"/>
                    <a:pt x="561" y="595"/>
                    <a:pt x="559" y="595"/>
                  </a:cubicBezTo>
                  <a:lnTo>
                    <a:pt x="483" y="595"/>
                  </a:lnTo>
                  <a:close/>
                  <a:moveTo>
                    <a:pt x="195" y="335"/>
                  </a:moveTo>
                  <a:cubicBezTo>
                    <a:pt x="222" y="345"/>
                    <a:pt x="252" y="350"/>
                    <a:pt x="283" y="350"/>
                  </a:cubicBezTo>
                  <a:cubicBezTo>
                    <a:pt x="313" y="350"/>
                    <a:pt x="344" y="345"/>
                    <a:pt x="372" y="335"/>
                  </a:cubicBezTo>
                  <a:cubicBezTo>
                    <a:pt x="283" y="121"/>
                    <a:pt x="283" y="121"/>
                    <a:pt x="283" y="121"/>
                  </a:cubicBezTo>
                  <a:lnTo>
                    <a:pt x="195" y="335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4AC3F78-FF46-4E77-B9E9-87D4FAF65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4138" y="0"/>
              <a:ext cx="6943725" cy="6858000"/>
            </a:xfrm>
            <a:custGeom>
              <a:avLst/>
              <a:gdLst>
                <a:gd name="T0" fmla="*/ 1911 w 2593"/>
                <a:gd name="T1" fmla="*/ 0 h 2559"/>
                <a:gd name="T2" fmla="*/ 682 w 2593"/>
                <a:gd name="T3" fmla="*/ 0 h 2559"/>
                <a:gd name="T4" fmla="*/ 0 w 2593"/>
                <a:gd name="T5" fmla="*/ 682 h 2559"/>
                <a:gd name="T6" fmla="*/ 0 w 2593"/>
                <a:gd name="T7" fmla="*/ 1792 h 2559"/>
                <a:gd name="T8" fmla="*/ 682 w 2593"/>
                <a:gd name="T9" fmla="*/ 2474 h 2559"/>
                <a:gd name="T10" fmla="*/ 1245 w 2593"/>
                <a:gd name="T11" fmla="*/ 2474 h 2559"/>
                <a:gd name="T12" fmla="*/ 1252 w 2593"/>
                <a:gd name="T13" fmla="*/ 2481 h 2559"/>
                <a:gd name="T14" fmla="*/ 1252 w 2593"/>
                <a:gd name="T15" fmla="*/ 2553 h 2559"/>
                <a:gd name="T16" fmla="*/ 1258 w 2593"/>
                <a:gd name="T17" fmla="*/ 2559 h 2559"/>
                <a:gd name="T18" fmla="*/ 1310 w 2593"/>
                <a:gd name="T19" fmla="*/ 2559 h 2559"/>
                <a:gd name="T20" fmla="*/ 1313 w 2593"/>
                <a:gd name="T21" fmla="*/ 2559 h 2559"/>
                <a:gd name="T22" fmla="*/ 1388 w 2593"/>
                <a:gd name="T23" fmla="*/ 2559 h 2559"/>
                <a:gd name="T24" fmla="*/ 1395 w 2593"/>
                <a:gd name="T25" fmla="*/ 2553 h 2559"/>
                <a:gd name="T26" fmla="*/ 1395 w 2593"/>
                <a:gd name="T27" fmla="*/ 2481 h 2559"/>
                <a:gd name="T28" fmla="*/ 1401 w 2593"/>
                <a:gd name="T29" fmla="*/ 2474 h 2559"/>
                <a:gd name="T30" fmla="*/ 1911 w 2593"/>
                <a:gd name="T31" fmla="*/ 2474 h 2559"/>
                <a:gd name="T32" fmla="*/ 2593 w 2593"/>
                <a:gd name="T33" fmla="*/ 1792 h 2559"/>
                <a:gd name="T34" fmla="*/ 2593 w 2593"/>
                <a:gd name="T35" fmla="*/ 682 h 2559"/>
                <a:gd name="T36" fmla="*/ 1911 w 2593"/>
                <a:gd name="T37" fmla="*/ 0 h 2559"/>
                <a:gd name="T38" fmla="*/ 1327 w 2593"/>
                <a:gd name="T39" fmla="*/ 2406 h 2559"/>
                <a:gd name="T40" fmla="*/ 1320 w 2593"/>
                <a:gd name="T41" fmla="*/ 2399 h 2559"/>
                <a:gd name="T42" fmla="*/ 1320 w 2593"/>
                <a:gd name="T43" fmla="*/ 2205 h 2559"/>
                <a:gd name="T44" fmla="*/ 1323 w 2593"/>
                <a:gd name="T45" fmla="*/ 2200 h 2559"/>
                <a:gd name="T46" fmla="*/ 1833 w 2593"/>
                <a:gd name="T47" fmla="*/ 1782 h 2559"/>
                <a:gd name="T48" fmla="*/ 1834 w 2593"/>
                <a:gd name="T49" fmla="*/ 1771 h 2559"/>
                <a:gd name="T50" fmla="*/ 1799 w 2593"/>
                <a:gd name="T51" fmla="*/ 1729 h 2559"/>
                <a:gd name="T52" fmla="*/ 1789 w 2593"/>
                <a:gd name="T53" fmla="*/ 1728 h 2559"/>
                <a:gd name="T54" fmla="*/ 1482 w 2593"/>
                <a:gd name="T55" fmla="*/ 1979 h 2559"/>
                <a:gd name="T56" fmla="*/ 1470 w 2593"/>
                <a:gd name="T57" fmla="*/ 1974 h 2559"/>
                <a:gd name="T58" fmla="*/ 1467 w 2593"/>
                <a:gd name="T59" fmla="*/ 1790 h 2559"/>
                <a:gd name="T60" fmla="*/ 1460 w 2593"/>
                <a:gd name="T61" fmla="*/ 1783 h 2559"/>
                <a:gd name="T62" fmla="*/ 1405 w 2593"/>
                <a:gd name="T63" fmla="*/ 1785 h 2559"/>
                <a:gd name="T64" fmla="*/ 1398 w 2593"/>
                <a:gd name="T65" fmla="*/ 1792 h 2559"/>
                <a:gd name="T66" fmla="*/ 1403 w 2593"/>
                <a:gd name="T67" fmla="*/ 2040 h 2559"/>
                <a:gd name="T68" fmla="*/ 1400 w 2593"/>
                <a:gd name="T69" fmla="*/ 2046 h 2559"/>
                <a:gd name="T70" fmla="*/ 1301 w 2593"/>
                <a:gd name="T71" fmla="*/ 2128 h 2559"/>
                <a:gd name="T72" fmla="*/ 1290 w 2593"/>
                <a:gd name="T73" fmla="*/ 2126 h 2559"/>
                <a:gd name="T74" fmla="*/ 1120 w 2593"/>
                <a:gd name="T75" fmla="*/ 1828 h 2559"/>
                <a:gd name="T76" fmla="*/ 1110 w 2593"/>
                <a:gd name="T77" fmla="*/ 1825 h 2559"/>
                <a:gd name="T78" fmla="*/ 1063 w 2593"/>
                <a:gd name="T79" fmla="*/ 1852 h 2559"/>
                <a:gd name="T80" fmla="*/ 1060 w 2593"/>
                <a:gd name="T81" fmla="*/ 1862 h 2559"/>
                <a:gd name="T82" fmla="*/ 1250 w 2593"/>
                <a:gd name="T83" fmla="*/ 2194 h 2559"/>
                <a:gd name="T84" fmla="*/ 1251 w 2593"/>
                <a:gd name="T85" fmla="*/ 2197 h 2559"/>
                <a:gd name="T86" fmla="*/ 1251 w 2593"/>
                <a:gd name="T87" fmla="*/ 2399 h 2559"/>
                <a:gd name="T88" fmla="*/ 1244 w 2593"/>
                <a:gd name="T89" fmla="*/ 2406 h 2559"/>
                <a:gd name="T90" fmla="*/ 1240 w 2593"/>
                <a:gd name="T91" fmla="*/ 2406 h 2559"/>
                <a:gd name="T92" fmla="*/ 682 w 2593"/>
                <a:gd name="T93" fmla="*/ 2406 h 2559"/>
                <a:gd name="T94" fmla="*/ 68 w 2593"/>
                <a:gd name="T95" fmla="*/ 1792 h 2559"/>
                <a:gd name="T96" fmla="*/ 68 w 2593"/>
                <a:gd name="T97" fmla="*/ 682 h 2559"/>
                <a:gd name="T98" fmla="*/ 682 w 2593"/>
                <a:gd name="T99" fmla="*/ 68 h 2559"/>
                <a:gd name="T100" fmla="*/ 1911 w 2593"/>
                <a:gd name="T101" fmla="*/ 68 h 2559"/>
                <a:gd name="T102" fmla="*/ 2525 w 2593"/>
                <a:gd name="T103" fmla="*/ 682 h 2559"/>
                <a:gd name="T104" fmla="*/ 2525 w 2593"/>
                <a:gd name="T105" fmla="*/ 1792 h 2559"/>
                <a:gd name="T106" fmla="*/ 1911 w 2593"/>
                <a:gd name="T107" fmla="*/ 2406 h 2559"/>
                <a:gd name="T108" fmla="*/ 1675 w 2593"/>
                <a:gd name="T109" fmla="*/ 2406 h 2559"/>
                <a:gd name="T110" fmla="*/ 1327 w 2593"/>
                <a:gd name="T111" fmla="*/ 2406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93" h="2559">
                  <a:moveTo>
                    <a:pt x="1911" y="0"/>
                  </a:moveTo>
                  <a:cubicBezTo>
                    <a:pt x="682" y="0"/>
                    <a:pt x="682" y="0"/>
                    <a:pt x="682" y="0"/>
                  </a:cubicBezTo>
                  <a:cubicBezTo>
                    <a:pt x="306" y="0"/>
                    <a:pt x="0" y="305"/>
                    <a:pt x="0" y="682"/>
                  </a:cubicBezTo>
                  <a:cubicBezTo>
                    <a:pt x="0" y="1792"/>
                    <a:pt x="0" y="1792"/>
                    <a:pt x="0" y="1792"/>
                  </a:cubicBezTo>
                  <a:cubicBezTo>
                    <a:pt x="0" y="2169"/>
                    <a:pt x="306" y="2474"/>
                    <a:pt x="682" y="2474"/>
                  </a:cubicBezTo>
                  <a:cubicBezTo>
                    <a:pt x="1245" y="2474"/>
                    <a:pt x="1245" y="2474"/>
                    <a:pt x="1245" y="2474"/>
                  </a:cubicBezTo>
                  <a:cubicBezTo>
                    <a:pt x="1249" y="2474"/>
                    <a:pt x="1252" y="2477"/>
                    <a:pt x="1252" y="2481"/>
                  </a:cubicBezTo>
                  <a:cubicBezTo>
                    <a:pt x="1252" y="2553"/>
                    <a:pt x="1252" y="2553"/>
                    <a:pt x="1252" y="2553"/>
                  </a:cubicBezTo>
                  <a:cubicBezTo>
                    <a:pt x="1252" y="2556"/>
                    <a:pt x="1254" y="2559"/>
                    <a:pt x="1258" y="2559"/>
                  </a:cubicBezTo>
                  <a:cubicBezTo>
                    <a:pt x="1310" y="2559"/>
                    <a:pt x="1310" y="2559"/>
                    <a:pt x="1310" y="2559"/>
                  </a:cubicBezTo>
                  <a:cubicBezTo>
                    <a:pt x="1313" y="2559"/>
                    <a:pt x="1313" y="2559"/>
                    <a:pt x="1313" y="2559"/>
                  </a:cubicBezTo>
                  <a:cubicBezTo>
                    <a:pt x="1388" y="2559"/>
                    <a:pt x="1388" y="2559"/>
                    <a:pt x="1388" y="2559"/>
                  </a:cubicBezTo>
                  <a:cubicBezTo>
                    <a:pt x="1392" y="2559"/>
                    <a:pt x="1395" y="2556"/>
                    <a:pt x="1395" y="2553"/>
                  </a:cubicBezTo>
                  <a:cubicBezTo>
                    <a:pt x="1395" y="2481"/>
                    <a:pt x="1395" y="2481"/>
                    <a:pt x="1395" y="2481"/>
                  </a:cubicBezTo>
                  <a:cubicBezTo>
                    <a:pt x="1395" y="2477"/>
                    <a:pt x="1397" y="2474"/>
                    <a:pt x="1401" y="2474"/>
                  </a:cubicBezTo>
                  <a:cubicBezTo>
                    <a:pt x="1911" y="2474"/>
                    <a:pt x="1911" y="2474"/>
                    <a:pt x="1911" y="2474"/>
                  </a:cubicBezTo>
                  <a:cubicBezTo>
                    <a:pt x="2288" y="2474"/>
                    <a:pt x="2593" y="2169"/>
                    <a:pt x="2593" y="1792"/>
                  </a:cubicBezTo>
                  <a:cubicBezTo>
                    <a:pt x="2593" y="682"/>
                    <a:pt x="2593" y="682"/>
                    <a:pt x="2593" y="682"/>
                  </a:cubicBezTo>
                  <a:cubicBezTo>
                    <a:pt x="2593" y="305"/>
                    <a:pt x="2288" y="0"/>
                    <a:pt x="1911" y="0"/>
                  </a:cubicBezTo>
                  <a:close/>
                  <a:moveTo>
                    <a:pt x="1327" y="2406"/>
                  </a:moveTo>
                  <a:cubicBezTo>
                    <a:pt x="1323" y="2406"/>
                    <a:pt x="1320" y="2403"/>
                    <a:pt x="1320" y="2399"/>
                  </a:cubicBezTo>
                  <a:cubicBezTo>
                    <a:pt x="1320" y="2205"/>
                    <a:pt x="1320" y="2205"/>
                    <a:pt x="1320" y="2205"/>
                  </a:cubicBezTo>
                  <a:cubicBezTo>
                    <a:pt x="1320" y="2203"/>
                    <a:pt x="1321" y="2201"/>
                    <a:pt x="1323" y="2200"/>
                  </a:cubicBezTo>
                  <a:cubicBezTo>
                    <a:pt x="1833" y="1782"/>
                    <a:pt x="1833" y="1782"/>
                    <a:pt x="1833" y="1782"/>
                  </a:cubicBezTo>
                  <a:cubicBezTo>
                    <a:pt x="1836" y="1779"/>
                    <a:pt x="1836" y="1775"/>
                    <a:pt x="1834" y="1771"/>
                  </a:cubicBezTo>
                  <a:cubicBezTo>
                    <a:pt x="1799" y="1729"/>
                    <a:pt x="1799" y="1729"/>
                    <a:pt x="1799" y="1729"/>
                  </a:cubicBezTo>
                  <a:cubicBezTo>
                    <a:pt x="1796" y="1726"/>
                    <a:pt x="1792" y="1726"/>
                    <a:pt x="1789" y="1728"/>
                  </a:cubicBezTo>
                  <a:cubicBezTo>
                    <a:pt x="1482" y="1979"/>
                    <a:pt x="1482" y="1979"/>
                    <a:pt x="1482" y="1979"/>
                  </a:cubicBezTo>
                  <a:cubicBezTo>
                    <a:pt x="1477" y="1983"/>
                    <a:pt x="1470" y="1980"/>
                    <a:pt x="1470" y="1974"/>
                  </a:cubicBezTo>
                  <a:cubicBezTo>
                    <a:pt x="1467" y="1790"/>
                    <a:pt x="1467" y="1790"/>
                    <a:pt x="1467" y="1790"/>
                  </a:cubicBezTo>
                  <a:cubicBezTo>
                    <a:pt x="1467" y="1786"/>
                    <a:pt x="1464" y="1783"/>
                    <a:pt x="1460" y="1783"/>
                  </a:cubicBezTo>
                  <a:cubicBezTo>
                    <a:pt x="1405" y="1785"/>
                    <a:pt x="1405" y="1785"/>
                    <a:pt x="1405" y="1785"/>
                  </a:cubicBezTo>
                  <a:cubicBezTo>
                    <a:pt x="1401" y="1785"/>
                    <a:pt x="1398" y="1788"/>
                    <a:pt x="1398" y="1792"/>
                  </a:cubicBezTo>
                  <a:cubicBezTo>
                    <a:pt x="1403" y="2040"/>
                    <a:pt x="1403" y="2040"/>
                    <a:pt x="1403" y="2040"/>
                  </a:cubicBezTo>
                  <a:cubicBezTo>
                    <a:pt x="1403" y="2043"/>
                    <a:pt x="1402" y="2045"/>
                    <a:pt x="1400" y="2046"/>
                  </a:cubicBezTo>
                  <a:cubicBezTo>
                    <a:pt x="1301" y="2128"/>
                    <a:pt x="1301" y="2128"/>
                    <a:pt x="1301" y="2128"/>
                  </a:cubicBezTo>
                  <a:cubicBezTo>
                    <a:pt x="1298" y="2131"/>
                    <a:pt x="1293" y="2130"/>
                    <a:pt x="1290" y="2126"/>
                  </a:cubicBezTo>
                  <a:cubicBezTo>
                    <a:pt x="1243" y="2044"/>
                    <a:pt x="1167" y="1911"/>
                    <a:pt x="1120" y="1828"/>
                  </a:cubicBezTo>
                  <a:cubicBezTo>
                    <a:pt x="1118" y="1825"/>
                    <a:pt x="1114" y="1823"/>
                    <a:pt x="1110" y="1825"/>
                  </a:cubicBezTo>
                  <a:cubicBezTo>
                    <a:pt x="1063" y="1852"/>
                    <a:pt x="1063" y="1852"/>
                    <a:pt x="1063" y="1852"/>
                  </a:cubicBezTo>
                  <a:cubicBezTo>
                    <a:pt x="1059" y="1854"/>
                    <a:pt x="1058" y="1859"/>
                    <a:pt x="1060" y="1862"/>
                  </a:cubicBezTo>
                  <a:cubicBezTo>
                    <a:pt x="1086" y="1908"/>
                    <a:pt x="1213" y="2131"/>
                    <a:pt x="1250" y="2194"/>
                  </a:cubicBezTo>
                  <a:cubicBezTo>
                    <a:pt x="1251" y="2195"/>
                    <a:pt x="1251" y="2196"/>
                    <a:pt x="1251" y="2197"/>
                  </a:cubicBezTo>
                  <a:cubicBezTo>
                    <a:pt x="1251" y="2399"/>
                    <a:pt x="1251" y="2399"/>
                    <a:pt x="1251" y="2399"/>
                  </a:cubicBezTo>
                  <a:cubicBezTo>
                    <a:pt x="1251" y="2403"/>
                    <a:pt x="1248" y="2406"/>
                    <a:pt x="1244" y="2406"/>
                  </a:cubicBezTo>
                  <a:cubicBezTo>
                    <a:pt x="1240" y="2406"/>
                    <a:pt x="1240" y="2406"/>
                    <a:pt x="1240" y="2406"/>
                  </a:cubicBezTo>
                  <a:cubicBezTo>
                    <a:pt x="682" y="2406"/>
                    <a:pt x="682" y="2406"/>
                    <a:pt x="682" y="2406"/>
                  </a:cubicBezTo>
                  <a:cubicBezTo>
                    <a:pt x="343" y="2406"/>
                    <a:pt x="68" y="2131"/>
                    <a:pt x="68" y="1792"/>
                  </a:cubicBezTo>
                  <a:cubicBezTo>
                    <a:pt x="68" y="682"/>
                    <a:pt x="68" y="682"/>
                    <a:pt x="68" y="682"/>
                  </a:cubicBezTo>
                  <a:cubicBezTo>
                    <a:pt x="68" y="343"/>
                    <a:pt x="343" y="68"/>
                    <a:pt x="682" y="68"/>
                  </a:cubicBezTo>
                  <a:cubicBezTo>
                    <a:pt x="1911" y="68"/>
                    <a:pt x="1911" y="68"/>
                    <a:pt x="1911" y="68"/>
                  </a:cubicBezTo>
                  <a:cubicBezTo>
                    <a:pt x="2250" y="68"/>
                    <a:pt x="2525" y="343"/>
                    <a:pt x="2525" y="682"/>
                  </a:cubicBezTo>
                  <a:cubicBezTo>
                    <a:pt x="2525" y="1792"/>
                    <a:pt x="2525" y="1792"/>
                    <a:pt x="2525" y="1792"/>
                  </a:cubicBezTo>
                  <a:cubicBezTo>
                    <a:pt x="2525" y="2131"/>
                    <a:pt x="2250" y="2406"/>
                    <a:pt x="1911" y="2406"/>
                  </a:cubicBezTo>
                  <a:cubicBezTo>
                    <a:pt x="1675" y="2406"/>
                    <a:pt x="1675" y="2406"/>
                    <a:pt x="1675" y="2406"/>
                  </a:cubicBezTo>
                  <a:lnTo>
                    <a:pt x="1327" y="2406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824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1692D-3133-4B43-A5E5-5AA8CA825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6375" y="3873500"/>
            <a:ext cx="9700182" cy="137723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Kennismakingsbijeenkomst</a:t>
            </a:r>
            <a:endParaRPr lang="en-US" dirty="0"/>
          </a:p>
          <a:p>
            <a:r>
              <a:rPr lang="en-US" dirty="0" err="1"/>
              <a:t>Onderhoudsplan</a:t>
            </a:r>
            <a:r>
              <a:rPr lang="en-US" dirty="0"/>
              <a:t> 133 </a:t>
            </a:r>
            <a:r>
              <a:rPr lang="en-US" dirty="0" err="1"/>
              <a:t>woningen</a:t>
            </a:r>
            <a:r>
              <a:rPr lang="en-US" dirty="0"/>
              <a:t> Centrum- West Etten-</a:t>
            </a:r>
            <a:r>
              <a:rPr lang="en-US" dirty="0" err="1"/>
              <a:t>Leur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048DE-D964-428B-9A35-E2178FD55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244" y="5637229"/>
            <a:ext cx="6191006" cy="612392"/>
          </a:xfrm>
        </p:spPr>
        <p:txBody>
          <a:bodyPr lIns="91440" tIns="45720" rIns="91440" bIns="45720" anchor="t"/>
          <a:lstStyle/>
          <a:p>
            <a:r>
              <a:rPr lang="en-US" dirty="0" err="1"/>
              <a:t>Oktober</a:t>
            </a:r>
            <a:r>
              <a:rPr lang="en-US" dirty="0"/>
              <a:t> 2023 </a:t>
            </a:r>
            <a:endParaRPr lang="nl-NL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6E274E7-01B1-8F61-0AF3-4066D1B8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13" y="2027848"/>
            <a:ext cx="2527789" cy="1512765"/>
          </a:xfrm>
          <a:prstGeom prst="rect">
            <a:avLst/>
          </a:prstGeom>
        </p:spPr>
      </p:pic>
      <p:pic>
        <p:nvPicPr>
          <p:cNvPr id="7" name="Picture 10" descr="HuurdersBelangen Vereniging Etten-Leur">
            <a:extLst>
              <a:ext uri="{FF2B5EF4-FFF2-40B4-BE49-F238E27FC236}">
                <a16:creationId xmlns:a16="http://schemas.microsoft.com/office/drawing/2014/main" id="{CD9EC4E5-6DCE-3A8D-87AE-0C3398E5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54" y="1878135"/>
            <a:ext cx="3361441" cy="14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3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068B4A2-6247-CEAC-F5A6-936BD406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971" y="1392353"/>
            <a:ext cx="10421558" cy="639442"/>
          </a:xfrm>
        </p:spPr>
        <p:txBody>
          <a:bodyPr lIns="91440" tIns="45720" rIns="91440" bIns="45720" anchor="t"/>
          <a:lstStyle/>
          <a:p>
            <a:pPr lvl="1"/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Tips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verbetering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wooncomfort</a:t>
            </a:r>
            <a:endParaRPr lang="en-GB" sz="2800" err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lvl="1"/>
            <a:endParaRPr lang="en-GB" sz="18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sz="1800"/>
          </a:p>
          <a:p>
            <a:pPr lvl="1"/>
            <a:endParaRPr lang="en-GB" sz="1800"/>
          </a:p>
          <a:p>
            <a:pPr lvl="2"/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 txBox="1">
            <a:spLocks/>
          </p:cNvSpPr>
          <p:nvPr/>
        </p:nvSpPr>
        <p:spPr>
          <a:xfrm>
            <a:off x="2666999" y="399068"/>
            <a:ext cx="8305800" cy="5762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894739" y="2197872"/>
            <a:ext cx="10901086" cy="3262432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1">
                    <a:lumMod val="50000"/>
                  </a:schemeClr>
                </a:solidFill>
                <a:cs typeface="Arial"/>
              </a:rPr>
              <a:t>Isolatie en ventilatie</a:t>
            </a: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3"/>
                </a:solidFill>
              </a:rPr>
              <a:t>Isoleren dak en gevel                      Nieuwe kozijnen en ramen</a:t>
            </a:r>
            <a:endParaRPr lang="nl-NL" sz="1400" b="1">
              <a:solidFill>
                <a:schemeClr val="accent3"/>
              </a:solidFill>
              <a:cs typeface="Arial" panose="020B0604020202020204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3"/>
                </a:solidFill>
              </a:rPr>
              <a:t>Nieuwe buitendeuren                      </a:t>
            </a:r>
            <a:r>
              <a:rPr lang="nl-NL" sz="1400" b="1">
                <a:solidFill>
                  <a:schemeClr val="accent3"/>
                </a:solidFill>
                <a:cs typeface="Arial"/>
              </a:rPr>
              <a:t>Betere ventilatie</a:t>
            </a: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1">
                    <a:lumMod val="50000"/>
                  </a:schemeClr>
                </a:solidFill>
              </a:rPr>
              <a:t>Algemeen</a:t>
            </a:r>
          </a:p>
          <a:p>
            <a:pPr marL="0" lvl="2">
              <a:spcBef>
                <a:spcPts val="1200"/>
              </a:spcBef>
            </a:pPr>
            <a:r>
              <a:rPr lang="nl-NL" sz="1400" b="1">
                <a:solidFill>
                  <a:schemeClr val="accent3"/>
                </a:solidFill>
              </a:rPr>
              <a:t>Keuken vernieuwen                        Badkamer vernieuwen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3"/>
                </a:solidFill>
              </a:rPr>
              <a:t>Trap naar zolder                              Elektrisch koken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3"/>
                </a:solidFill>
              </a:rPr>
              <a:t>Zonnepanelen                                 Toilet in badkamer</a:t>
            </a:r>
            <a:endParaRPr lang="nl-NL" sz="1400" b="1">
              <a:solidFill>
                <a:schemeClr val="accent3"/>
              </a:solidFill>
              <a:cs typeface="Arial" panose="020B0604020202020204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3"/>
                </a:solidFill>
              </a:rPr>
              <a:t>Verlichting in brandgang                </a:t>
            </a:r>
            <a:endParaRPr lang="nl-NL" sz="1400" b="1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79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068B4A2-6247-CEAC-F5A6-936BD406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8663" y="1284892"/>
            <a:ext cx="10421558" cy="639442"/>
          </a:xfrm>
        </p:spPr>
        <p:txBody>
          <a:bodyPr lIns="91440" tIns="45720" rIns="91440" bIns="45720" anchor="t"/>
          <a:lstStyle/>
          <a:p>
            <a:pPr lvl="1"/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Aanvullingen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vanuit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bewoners</a:t>
            </a:r>
            <a:endParaRPr lang="en-GB" sz="2800" err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lvl="1"/>
            <a:endParaRPr lang="en-GB" sz="18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sz="1800"/>
          </a:p>
          <a:p>
            <a:pPr lvl="1"/>
            <a:endParaRPr lang="en-GB" sz="1800"/>
          </a:p>
          <a:p>
            <a:pPr lvl="2"/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 txBox="1">
            <a:spLocks/>
          </p:cNvSpPr>
          <p:nvPr/>
        </p:nvSpPr>
        <p:spPr>
          <a:xfrm>
            <a:off x="2666999" y="399068"/>
            <a:ext cx="8305800" cy="5762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728662" y="1924333"/>
            <a:ext cx="11271660" cy="4031873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3"/>
                </a:solidFill>
              </a:rPr>
              <a:t>Het is prettig wonen, dichtbij voorzieningen en met fijne buren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3"/>
                </a:solidFill>
              </a:rPr>
              <a:t>Goede locatie om kinderen te laten opgroeien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3"/>
                </a:solidFill>
              </a:rPr>
              <a:t>Nieuwsgierig wat er op locatie wijkgebouw komt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3"/>
                </a:solidFill>
              </a:rPr>
              <a:t>Verlichting in brandgang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3"/>
                </a:solidFill>
              </a:rPr>
              <a:t>Meer voor ontmoeting in de wijk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3"/>
                </a:solidFill>
              </a:rPr>
              <a:t>Beter beheer op openbaar groen, parkeren en hondenontlasting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 dirty="0" err="1">
                <a:solidFill>
                  <a:schemeClr val="accent3"/>
                </a:solidFill>
              </a:rPr>
              <a:t>Kliko’s</a:t>
            </a:r>
            <a:r>
              <a:rPr lang="nl-NL" sz="1600" b="1" dirty="0">
                <a:solidFill>
                  <a:schemeClr val="accent3"/>
                </a:solidFill>
              </a:rPr>
              <a:t> niet in de voortuin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3"/>
                </a:solidFill>
              </a:rPr>
              <a:t>Ondersteuning bieden aan oudere mensen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accent3"/>
                </a:solidFill>
              </a:rPr>
              <a:t>Beheer op schone brandgangen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 dirty="0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 dirty="0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 dirty="0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 dirty="0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 dirty="0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 dirty="0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 dirty="0">
              <a:solidFill>
                <a:schemeClr val="accent3"/>
              </a:solidFill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 dirty="0">
              <a:solidFill>
                <a:schemeClr val="accent3"/>
              </a:solidFill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endParaRPr lang="nl-NL" sz="1400" b="1" dirty="0">
              <a:solidFill>
                <a:schemeClr val="accent3"/>
              </a:solidFill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endParaRPr lang="nl-NL" sz="1400" b="1" dirty="0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52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FD911F-7356-D0F4-A9E8-830D01CF9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783" y="1299163"/>
            <a:ext cx="9038492" cy="5209442"/>
          </a:xfrm>
        </p:spPr>
        <p:txBody>
          <a:bodyPr lIns="91440" tIns="45720" rIns="91440" bIns="45720" anchor="t"/>
          <a:lstStyle/>
          <a:p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Onderhoudsplan Centrum West </a:t>
            </a:r>
          </a:p>
          <a:p>
            <a:r>
              <a:rPr lang="nl-NL" sz="2000">
                <a:solidFill>
                  <a:schemeClr val="accent1">
                    <a:lumMod val="50000"/>
                  </a:schemeClr>
                </a:solidFill>
              </a:rPr>
              <a:t>133 eengezinswoningen, verspreid gelegen tussen koopwoningen</a:t>
            </a:r>
            <a:r>
              <a:rPr lang="nl-NL" sz="180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endParaRPr lang="nl-NL"/>
          </a:p>
          <a:p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0AD23F-6542-4C08-1F28-E3D2E5C9F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E42DFD-3067-9873-9AF8-3E1C9BB2E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2"/>
          <a:stretch/>
        </p:blipFill>
        <p:spPr bwMode="auto">
          <a:xfrm rot="10800000" flipV="1">
            <a:off x="851856" y="2733828"/>
            <a:ext cx="4175123" cy="29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CBEB857-4EFC-A03F-865C-C5CF80D4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09" y="2733828"/>
            <a:ext cx="3915882" cy="29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0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0D77154-6601-0842-26A2-EC18B9DB8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399" y="1289393"/>
            <a:ext cx="8305800" cy="4857750"/>
          </a:xfrm>
        </p:spPr>
        <p:txBody>
          <a:bodyPr lIns="91440" tIns="45720" rIns="91440" bIns="45720" anchor="t"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Adressen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onderhoudsplan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Centrum- West</a:t>
            </a:r>
          </a:p>
          <a:p>
            <a:endParaRPr lang="en-US" sz="2000"/>
          </a:p>
          <a:p>
            <a:endParaRPr lang="en-US" sz="1600"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8EF906-4FC9-D1AE-1224-6F9BEBEDC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2E894D9-5495-EB9A-C445-4C08691A8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62425"/>
              </p:ext>
            </p:extLst>
          </p:nvPr>
        </p:nvGraphicFramePr>
        <p:xfrm>
          <a:off x="830629" y="2099087"/>
          <a:ext cx="8188571" cy="4048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653">
                  <a:extLst>
                    <a:ext uri="{9D8B030D-6E8A-4147-A177-3AD203B41FA5}">
                      <a16:colId xmlns:a16="http://schemas.microsoft.com/office/drawing/2014/main" val="2159684719"/>
                    </a:ext>
                  </a:extLst>
                </a:gridCol>
                <a:gridCol w="101932">
                  <a:extLst>
                    <a:ext uri="{9D8B030D-6E8A-4147-A177-3AD203B41FA5}">
                      <a16:colId xmlns:a16="http://schemas.microsoft.com/office/drawing/2014/main" val="3748125545"/>
                    </a:ext>
                  </a:extLst>
                </a:gridCol>
                <a:gridCol w="4851529">
                  <a:extLst>
                    <a:ext uri="{9D8B030D-6E8A-4147-A177-3AD203B41FA5}">
                      <a16:colId xmlns:a16="http://schemas.microsoft.com/office/drawing/2014/main" val="3411853199"/>
                    </a:ext>
                  </a:extLst>
                </a:gridCol>
                <a:gridCol w="34801">
                  <a:extLst>
                    <a:ext uri="{9D8B030D-6E8A-4147-A177-3AD203B41FA5}">
                      <a16:colId xmlns:a16="http://schemas.microsoft.com/office/drawing/2014/main" val="534342637"/>
                    </a:ext>
                  </a:extLst>
                </a:gridCol>
                <a:gridCol w="2165656">
                  <a:extLst>
                    <a:ext uri="{9D8B030D-6E8A-4147-A177-3AD203B41FA5}">
                      <a16:colId xmlns:a16="http://schemas.microsoft.com/office/drawing/2014/main" val="638354807"/>
                    </a:ext>
                  </a:extLst>
                </a:gridCol>
              </a:tblGrid>
              <a:tr h="22473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T30404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err="1">
                          <a:effectLst/>
                        </a:rPr>
                        <a:t>Atrechtstraat</a:t>
                      </a:r>
                      <a:r>
                        <a:rPr lang="en-US" sz="1100">
                          <a:effectLst/>
                        </a:rPr>
                        <a:t> 1-15, 16-18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6343260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T30405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err="1">
                          <a:effectLst/>
                        </a:rPr>
                        <a:t>Duinkerkelaan</a:t>
                      </a:r>
                      <a:r>
                        <a:rPr lang="en-US" sz="1100">
                          <a:effectLst/>
                        </a:rPr>
                        <a:t> 1-57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7376348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T30406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Grevelingenstraat 1-13, 4-20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574477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T30407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err="1">
                          <a:effectLst/>
                        </a:rPr>
                        <a:t>Halewijnstraat</a:t>
                      </a:r>
                      <a:r>
                        <a:rPr lang="en-US" sz="1100">
                          <a:effectLst/>
                        </a:rPr>
                        <a:t> 23-41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6333776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T30408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Halewijnstraat 2-46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7366745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T30409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Hazebroekstraat 2-18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7181635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T30410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Hazenbroekstraat 3-15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4232564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T30411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Hondschotestraat 7-9, 10-20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8391648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T30412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Kasselstraat 6-16, 7-27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9304181"/>
                  </a:ext>
                </a:extLst>
              </a:tr>
              <a:tr h="27685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T30413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Kolverniersstraat 7, 10-18, Kamerijkstraat 14-32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0127142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T30414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Malbodestraat 1-3, 10-16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2877104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T30415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Papenstraat 17-37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1502188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T30416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Rijsselstraat 1-15, 8-18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0803633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T30417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Rochussenlaan 8-56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7444722"/>
                  </a:ext>
                </a:extLst>
              </a:tr>
              <a:tr h="27632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T30419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Terwaanstraat 3-13, Duinkerkelaan 63-73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594013"/>
                  </a:ext>
                </a:extLst>
              </a:tr>
              <a:tr h="2515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T30420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err="1">
                          <a:effectLst/>
                        </a:rPr>
                        <a:t>Terwaanstraat</a:t>
                      </a:r>
                      <a:r>
                        <a:rPr lang="en-US" sz="1100">
                          <a:effectLst/>
                        </a:rPr>
                        <a:t> 6-12 </a:t>
                      </a: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541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3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18229" y="1366037"/>
            <a:ext cx="9302463" cy="5131685"/>
          </a:xfrm>
        </p:spPr>
        <p:txBody>
          <a:bodyPr lIns="91440" tIns="45720" rIns="91440" bIns="45720" anchor="t"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Uitgangspunten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onderhoudsplan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 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     </a:t>
            </a:r>
          </a:p>
          <a:p>
            <a:pPr fontAlgn="base"/>
            <a:r>
              <a:rPr lang="nl-NL" sz="2000" dirty="0"/>
              <a:t>Onderzoeken energiezuiniger maken woningen</a:t>
            </a:r>
            <a:endParaRPr lang="nl-NL" sz="2000" dirty="0">
              <a:cs typeface="Arial"/>
            </a:endParaRPr>
          </a:p>
          <a:p>
            <a:pPr fontAlgn="base"/>
            <a:r>
              <a:rPr lang="nl-NL" sz="2000" dirty="0"/>
              <a:t>Indien technisch noodzakelijk renovatie badkamer, keuken, toilet</a:t>
            </a:r>
            <a:endParaRPr lang="nl-NL" sz="2000" dirty="0">
              <a:cs typeface="Arial"/>
            </a:endParaRPr>
          </a:p>
          <a:p>
            <a:pPr fontAlgn="base"/>
            <a:r>
              <a:rPr lang="nl-NL" sz="2000" dirty="0"/>
              <a:t>Onderzoeken mogelijkheid zonnepanelen</a:t>
            </a:r>
            <a:endParaRPr lang="nl-NL" sz="2000" dirty="0">
              <a:cs typeface="Arial"/>
            </a:endParaRPr>
          </a:p>
          <a:p>
            <a:pPr fontAlgn="base"/>
            <a:endParaRPr lang="nl-NL" sz="2000" dirty="0">
              <a:cs typeface="Arial"/>
            </a:endParaRPr>
          </a:p>
          <a:p>
            <a:pPr fontAlgn="base"/>
            <a:r>
              <a:rPr lang="nl-NL" sz="2000" dirty="0"/>
              <a:t>Noodzakelijk onderhoud met levensduurverlenging 30 jaar:</a:t>
            </a:r>
            <a:endParaRPr lang="nl-NL" sz="2000" dirty="0">
              <a:cs typeface="Arial"/>
            </a:endParaRPr>
          </a:p>
          <a:p>
            <a:pPr marL="285750" indent="-285750" fontAlgn="base">
              <a:buFontTx/>
              <a:buChar char="-"/>
            </a:pPr>
            <a:r>
              <a:rPr lang="nl-NL" sz="2000" dirty="0"/>
              <a:t>Vervangen beglazing en herstel of vervangen kozijnen</a:t>
            </a:r>
            <a:endParaRPr lang="nl-NL" sz="2000" dirty="0">
              <a:cs typeface="Arial"/>
            </a:endParaRPr>
          </a:p>
          <a:p>
            <a:pPr marL="285750" indent="-285750" fontAlgn="base">
              <a:buFontTx/>
              <a:buChar char="-"/>
            </a:pPr>
            <a:r>
              <a:rPr lang="nl-NL" sz="2000" dirty="0"/>
              <a:t>Isoleren schuine daken (binnen of buitenaf) en gevel</a:t>
            </a:r>
            <a:endParaRPr lang="nl-NL" sz="2000" dirty="0">
              <a:cs typeface="Arial" panose="020B0604020202020204"/>
            </a:endParaRPr>
          </a:p>
          <a:p>
            <a:pPr marL="285750" indent="-285750" fontAlgn="base">
              <a:buFontTx/>
              <a:buChar char="-"/>
            </a:pPr>
            <a:r>
              <a:rPr lang="nl-NL" sz="2000" dirty="0"/>
              <a:t>Vervangen CV- ketel indien noodzakelijk</a:t>
            </a:r>
            <a:endParaRPr lang="nl-NL" sz="2000" dirty="0">
              <a:cs typeface="Arial" panose="020B0604020202020204"/>
            </a:endParaRPr>
          </a:p>
          <a:p>
            <a:pPr marL="285750" indent="-285750" fontAlgn="base">
              <a:buFontTx/>
              <a:buChar char="-"/>
            </a:pPr>
            <a:r>
              <a:rPr lang="nl-NL" sz="2000" dirty="0"/>
              <a:t>Aanbrengen mechanische ventilatie</a:t>
            </a:r>
            <a:endParaRPr lang="nl-NL" sz="2000" dirty="0">
              <a:cs typeface="Arial"/>
            </a:endParaRPr>
          </a:p>
          <a:p>
            <a:pPr marL="285750" indent="-285750" fontAlgn="base">
              <a:buFontTx/>
              <a:buChar char="-"/>
            </a:pPr>
            <a:r>
              <a:rPr lang="nl-NL" sz="2000" dirty="0"/>
              <a:t>Aanbod kookfunctie elektrificeren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FCF06B-35D0-6626-5116-B73895CE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500" y="4492591"/>
            <a:ext cx="1940744" cy="17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11E24C-082C-7FA0-83DE-8F4B5F70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75173" y="1332689"/>
            <a:ext cx="10385788" cy="5341286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Planning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onder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voorbehoud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r>
              <a:rPr lang="en-US" sz="2000" dirty="0">
                <a:solidFill>
                  <a:srgbClr val="9D1E25"/>
                </a:solidFill>
              </a:rPr>
              <a:t>2023</a:t>
            </a:r>
            <a:r>
              <a:rPr lang="nl-NL" sz="2000" dirty="0"/>
              <a:t>     Mei maatregelen beschermde diersoorten</a:t>
            </a:r>
            <a:endParaRPr lang="nl-NL" sz="2000" dirty="0">
              <a:cs typeface="Arial"/>
            </a:endParaRPr>
          </a:p>
          <a:p>
            <a:r>
              <a:rPr lang="nl-NL" sz="2000" dirty="0"/>
              <a:t>	Juni woononderzoek, juli opstarten Meedenkgroep</a:t>
            </a:r>
            <a:endParaRPr lang="nl-NL" sz="2000" dirty="0">
              <a:cs typeface="Arial" panose="020B0604020202020204"/>
            </a:endParaRPr>
          </a:p>
          <a:p>
            <a:r>
              <a:rPr lang="nl-NL" sz="2000" dirty="0">
                <a:cs typeface="Arial" panose="020B0604020202020204"/>
              </a:rPr>
              <a:t>             September 30% steekproef opname woningen en bewonersbijeenkomst</a:t>
            </a:r>
          </a:p>
          <a:p>
            <a:r>
              <a:rPr lang="nl-NL" sz="2000" dirty="0">
                <a:cs typeface="Arial" panose="020B0604020202020204"/>
              </a:rPr>
              <a:t>	</a:t>
            </a:r>
            <a:r>
              <a:rPr lang="nl-NL" sz="2000" dirty="0"/>
              <a:t>December proefwoning gereed</a:t>
            </a:r>
          </a:p>
          <a:p>
            <a:r>
              <a:rPr lang="nl-NL" sz="2000" dirty="0"/>
              <a:t>	Opstellen sociaal plan met meedenkgroep</a:t>
            </a:r>
            <a:br>
              <a:rPr lang="nl-NL" sz="2000" dirty="0"/>
            </a:br>
            <a:endParaRPr lang="nl-NL" sz="2000" dirty="0">
              <a:cs typeface="Arial"/>
            </a:endParaRPr>
          </a:p>
          <a:p>
            <a:r>
              <a:rPr lang="nl-NL" sz="2000" dirty="0"/>
              <a:t>2024     </a:t>
            </a:r>
            <a:r>
              <a:rPr lang="nl-NL" sz="2000" dirty="0">
                <a:cs typeface="Arial" panose="020B0604020202020204"/>
              </a:rPr>
              <a:t>Maart bewonersboekje en bezoek modelwoning</a:t>
            </a:r>
          </a:p>
          <a:p>
            <a:r>
              <a:rPr lang="nl-NL" sz="2000" dirty="0">
                <a:cs typeface="Arial" panose="020B0604020202020204"/>
              </a:rPr>
              <a:t>	Draagvlak ophalen voor verduurzamen</a:t>
            </a:r>
          </a:p>
          <a:p>
            <a:r>
              <a:rPr lang="nl-NL" sz="2000" dirty="0">
                <a:cs typeface="Arial" panose="020B0604020202020204"/>
              </a:rPr>
              <a:t>             Vanaf april opname van alle woningen</a:t>
            </a:r>
          </a:p>
          <a:p>
            <a:r>
              <a:rPr lang="nl-NL" sz="2000" dirty="0">
                <a:cs typeface="Arial" panose="020B0604020202020204"/>
              </a:rPr>
              <a:t>             September verwachte start uitvoering bij eerste woningen</a:t>
            </a:r>
            <a:endParaRPr lang="nl-NL" sz="2000" i="1" dirty="0"/>
          </a:p>
          <a:p>
            <a:r>
              <a:rPr lang="nl-NL" sz="2000" i="1" dirty="0"/>
              <a:t>	</a:t>
            </a:r>
            <a:endParaRPr lang="nl-NL" dirty="0">
              <a:cs typeface="Arial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4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11E24C-082C-7FA0-83DE-8F4B5F70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75173" y="1332689"/>
            <a:ext cx="10385788" cy="5341286"/>
          </a:xfrm>
        </p:spPr>
        <p:txBody>
          <a:bodyPr lIns="91440" tIns="45720" rIns="91440" bIns="45720" anchor="t"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Sociaal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plan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r>
              <a:rPr lang="nl-NL" sz="2000" dirty="0">
                <a:solidFill>
                  <a:srgbClr val="9D1E25"/>
                </a:solidFill>
              </a:rPr>
              <a:t>Omgangscode met HBV. Hoe gaat </a:t>
            </a:r>
            <a:r>
              <a:rPr lang="nl-NL" sz="2000" dirty="0" err="1">
                <a:solidFill>
                  <a:srgbClr val="9D1E25"/>
                </a:solidFill>
              </a:rPr>
              <a:t>Alwel</a:t>
            </a:r>
            <a:r>
              <a:rPr lang="nl-NL" sz="2000" dirty="0">
                <a:solidFill>
                  <a:srgbClr val="9D1E25"/>
                </a:solidFill>
              </a:rPr>
              <a:t> om met huurders op het moment dat we groot onderhoud uitvoeren aan de woningen? </a:t>
            </a:r>
          </a:p>
          <a:p>
            <a:r>
              <a:rPr lang="nl-NL" sz="2000" dirty="0">
                <a:solidFill>
                  <a:srgbClr val="9D1E25"/>
                </a:solidFill>
                <a:cs typeface="Arial"/>
              </a:rPr>
              <a:t>Denk aan: hoe houden we u op de hoogte, inzetten van een klussendienst, organiseren van een </a:t>
            </a:r>
            <a:r>
              <a:rPr lang="nl-NL" sz="2000" dirty="0" err="1">
                <a:solidFill>
                  <a:srgbClr val="9D1E25"/>
                </a:solidFill>
                <a:cs typeface="Arial"/>
              </a:rPr>
              <a:t>Opruimdag</a:t>
            </a:r>
            <a:r>
              <a:rPr lang="nl-NL" sz="2000" dirty="0">
                <a:solidFill>
                  <a:srgbClr val="9D1E25"/>
                </a:solidFill>
                <a:cs typeface="Arial"/>
              </a:rPr>
              <a:t>, inzetten van een bewonerscoach, rustwoning, spreekuur en een vergoeding.</a:t>
            </a:r>
          </a:p>
          <a:p>
            <a:endParaRPr lang="nl-NL" sz="2000" dirty="0">
              <a:solidFill>
                <a:srgbClr val="9D1E25"/>
              </a:solidFill>
              <a:cs typeface="Arial"/>
            </a:endParaRPr>
          </a:p>
          <a:p>
            <a:r>
              <a:rPr lang="nl-NL" sz="2000" dirty="0">
                <a:solidFill>
                  <a:srgbClr val="9D1E25"/>
                </a:solidFill>
                <a:cs typeface="Arial"/>
              </a:rPr>
              <a:t>Stellen we samen op met de meedenkgroep.</a:t>
            </a:r>
          </a:p>
          <a:p>
            <a:endParaRPr lang="nl-NL" sz="2000" dirty="0">
              <a:solidFill>
                <a:srgbClr val="9D1E25"/>
              </a:solidFill>
              <a:cs typeface="Arial"/>
            </a:endParaRPr>
          </a:p>
          <a:p>
            <a:r>
              <a:rPr lang="nl-NL" sz="2000" dirty="0">
                <a:solidFill>
                  <a:srgbClr val="9D1E25"/>
                </a:solidFill>
                <a:cs typeface="Arial"/>
              </a:rPr>
              <a:t>HBV biedt pannenset aan als bewoners overstappen naar elektrisch koken. </a:t>
            </a:r>
          </a:p>
          <a:p>
            <a:r>
              <a:rPr lang="nl-NL" sz="2000" dirty="0">
                <a:solidFill>
                  <a:srgbClr val="9D1E25"/>
                </a:solidFill>
                <a:cs typeface="Arial"/>
              </a:rPr>
              <a:t> </a:t>
            </a:r>
            <a:endParaRPr lang="nl-NL" sz="2000" i="1" dirty="0"/>
          </a:p>
          <a:p>
            <a:r>
              <a:rPr lang="nl-NL" sz="2000" i="1" dirty="0"/>
              <a:t>	</a:t>
            </a:r>
            <a:endParaRPr lang="nl-NL" dirty="0">
              <a:cs typeface="Arial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45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11E24C-082C-7FA0-83DE-8F4B5F70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62245" y="1328471"/>
            <a:ext cx="11138018" cy="5180134"/>
          </a:xfrm>
        </p:spPr>
        <p:txBody>
          <a:bodyPr lIns="91440" tIns="45720" rIns="91440" bIns="45720" anchor="t"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Communicatie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bewoners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nl-NL" sz="2000" dirty="0"/>
              <a:t>Nieuwsbrieven aan huurders</a:t>
            </a:r>
          </a:p>
          <a:p>
            <a:pPr marL="457200" indent="-457200">
              <a:buFontTx/>
              <a:buChar char="-"/>
            </a:pPr>
            <a:r>
              <a:rPr lang="nl-NL" sz="2000" dirty="0"/>
              <a:t>Nieuwsbrieven eigenaren tussenliggende </a:t>
            </a:r>
            <a:r>
              <a:rPr lang="nl-NL" sz="2000" dirty="0" err="1"/>
              <a:t>koopwonigen</a:t>
            </a:r>
            <a:endParaRPr lang="nl-NL" sz="2000" dirty="0"/>
          </a:p>
          <a:p>
            <a:pPr marL="457200" indent="-457200">
              <a:buFontTx/>
              <a:buChar char="-"/>
            </a:pPr>
            <a:r>
              <a:rPr lang="nl-NL" sz="2000" dirty="0"/>
              <a:t>Bij uitvoering een aannemerswoning in de wijk en spreekuur</a:t>
            </a:r>
          </a:p>
          <a:p>
            <a:pPr marL="457200" indent="-457200">
              <a:buFontTx/>
              <a:buChar char="-"/>
            </a:pPr>
            <a:r>
              <a:rPr lang="nl-NL" sz="2000" dirty="0"/>
              <a:t>Coen Hagedoorn heeft een app, we ontvangen graag uw e-mailadres</a:t>
            </a:r>
          </a:p>
          <a:p>
            <a:endParaRPr lang="nl-NL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20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E2BFC-0ACE-443B-A3AA-938F521EF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nl-NL" dirty="0"/>
              <a:t>Bedankt voor uw aandacht</a:t>
            </a:r>
          </a:p>
          <a:p>
            <a:endParaRPr lang="nl-NL" dirty="0"/>
          </a:p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09980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72013" y="1377317"/>
            <a:ext cx="8305800" cy="4857750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Voorstellen</a:t>
            </a:r>
            <a:r>
              <a:rPr lang="en-US" sz="2000" dirty="0"/>
              <a:t> </a:t>
            </a:r>
            <a:r>
              <a:rPr lang="en-US" sz="2000" dirty="0" err="1"/>
              <a:t>projectteam</a:t>
            </a:r>
            <a:endParaRPr lang="en-US" sz="20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Voorstellen</a:t>
            </a:r>
            <a:r>
              <a:rPr lang="en-US" sz="2000" dirty="0"/>
              <a:t> </a:t>
            </a:r>
            <a:r>
              <a:rPr lang="en-US" sz="2000" dirty="0" err="1"/>
              <a:t>meedenkgroep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Resultaten</a:t>
            </a:r>
            <a:r>
              <a:rPr lang="en-US" sz="2000" dirty="0"/>
              <a:t> </a:t>
            </a:r>
            <a:r>
              <a:rPr lang="en-US" sz="2000" dirty="0" err="1"/>
              <a:t>woonervaringsonderzoek</a:t>
            </a:r>
            <a:endParaRPr lang="en-US" sz="20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Uitgangspunten</a:t>
            </a:r>
            <a:r>
              <a:rPr lang="en-US" sz="2000" dirty="0"/>
              <a:t> </a:t>
            </a:r>
            <a:r>
              <a:rPr lang="en-US" sz="2000" dirty="0" err="1"/>
              <a:t>onderhoudsplan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Planning en </a:t>
            </a:r>
            <a:r>
              <a:rPr lang="en-US" sz="2000" dirty="0" err="1"/>
              <a:t>proces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Vragen</a:t>
            </a:r>
            <a:r>
              <a:rPr lang="en-US" sz="2000" dirty="0"/>
              <a:t> </a:t>
            </a:r>
            <a:r>
              <a:rPr lang="en-US" sz="2000" dirty="0" err="1"/>
              <a:t>beantwoorden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Vervolg</a:t>
            </a:r>
            <a:r>
              <a:rPr lang="en-US" sz="2000" dirty="0"/>
              <a:t> met </a:t>
            </a:r>
            <a:r>
              <a:rPr lang="en-US" sz="2000" dirty="0" err="1"/>
              <a:t>nieuwsbrief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17729A-2DE2-E043-AA55-4BB9897D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32937" y="1406624"/>
            <a:ext cx="8305800" cy="4857750"/>
          </a:xfrm>
        </p:spPr>
        <p:txBody>
          <a:bodyPr lIns="91440" tIns="45720" rIns="91440" bIns="45720" anchor="t"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Voorstellen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projectteam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AB2128"/>
                </a:solidFill>
              </a:rPr>
              <a:t>Alwel</a:t>
            </a:r>
            <a:endParaRPr lang="en-US" sz="2000" dirty="0">
              <a:solidFill>
                <a:srgbClr val="AB2128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B2128"/>
                </a:solidFill>
              </a:rPr>
              <a:t>Coen </a:t>
            </a:r>
            <a:r>
              <a:rPr lang="en-US" sz="2000" dirty="0" err="1">
                <a:solidFill>
                  <a:srgbClr val="AB2128"/>
                </a:solidFill>
              </a:rPr>
              <a:t>Hagedoorn</a:t>
            </a:r>
            <a:r>
              <a:rPr lang="en-US" sz="2000" dirty="0">
                <a:solidFill>
                  <a:srgbClr val="AB2128"/>
                </a:solidFill>
              </a:rPr>
              <a:t> Bouw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457200" indent="-457200"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Doel van de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avond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r>
              <a:rPr lang="en-US" sz="2000" dirty="0" err="1">
                <a:solidFill>
                  <a:srgbClr val="9D1E25"/>
                </a:solidFill>
                <a:cs typeface="Arial"/>
              </a:rPr>
              <a:t>Eerste</a:t>
            </a:r>
            <a:r>
              <a:rPr lang="en-US" sz="2000" dirty="0">
                <a:solidFill>
                  <a:srgbClr val="9D1E25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9D1E25"/>
                </a:solidFill>
                <a:cs typeface="Arial"/>
              </a:rPr>
              <a:t>kennismaking</a:t>
            </a:r>
            <a:r>
              <a:rPr lang="en-US" sz="2000" dirty="0">
                <a:solidFill>
                  <a:srgbClr val="9D1E25"/>
                </a:solidFill>
                <a:cs typeface="Arial"/>
              </a:rPr>
              <a:t> en </a:t>
            </a:r>
            <a:r>
              <a:rPr lang="en-US" sz="2000" dirty="0" err="1">
                <a:solidFill>
                  <a:srgbClr val="9D1E25"/>
                </a:solidFill>
                <a:cs typeface="Arial"/>
              </a:rPr>
              <a:t>uitleg</a:t>
            </a:r>
            <a:r>
              <a:rPr lang="en-US" sz="2000" dirty="0">
                <a:solidFill>
                  <a:srgbClr val="9D1E25"/>
                </a:solidFill>
                <a:cs typeface="Arial"/>
              </a:rPr>
              <a:t> project. </a:t>
            </a:r>
          </a:p>
          <a:p>
            <a:r>
              <a:rPr lang="en-US" sz="2000" dirty="0" err="1">
                <a:solidFill>
                  <a:srgbClr val="9D1E25"/>
                </a:solidFill>
                <a:cs typeface="Arial"/>
              </a:rPr>
              <a:t>Specifieke</a:t>
            </a:r>
            <a:r>
              <a:rPr lang="en-US" sz="2000" dirty="0">
                <a:solidFill>
                  <a:srgbClr val="9D1E25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9D1E25"/>
                </a:solidFill>
                <a:cs typeface="Arial"/>
              </a:rPr>
              <a:t>vragen</a:t>
            </a:r>
            <a:r>
              <a:rPr lang="en-US" sz="2000" dirty="0">
                <a:solidFill>
                  <a:srgbClr val="9D1E25"/>
                </a:solidFill>
                <a:cs typeface="Arial"/>
              </a:rPr>
              <a:t> over de </a:t>
            </a:r>
            <a:r>
              <a:rPr lang="en-US" sz="2000" dirty="0" err="1">
                <a:solidFill>
                  <a:srgbClr val="9D1E25"/>
                </a:solidFill>
                <a:cs typeface="Arial"/>
              </a:rPr>
              <a:t>woning</a:t>
            </a:r>
            <a:r>
              <a:rPr lang="en-US" sz="2000" dirty="0">
                <a:solidFill>
                  <a:srgbClr val="9D1E25"/>
                </a:solidFill>
                <a:cs typeface="Arial"/>
              </a:rPr>
              <a:t>? </a:t>
            </a:r>
            <a:r>
              <a:rPr lang="en-US" sz="2000" dirty="0" err="1">
                <a:solidFill>
                  <a:srgbClr val="9D1E25"/>
                </a:solidFill>
                <a:cs typeface="Arial"/>
              </a:rPr>
              <a:t>Voorjaar</a:t>
            </a:r>
            <a:r>
              <a:rPr lang="en-US" sz="2000" dirty="0">
                <a:solidFill>
                  <a:srgbClr val="9D1E25"/>
                </a:solidFill>
                <a:cs typeface="Arial"/>
              </a:rPr>
              <a:t>. </a:t>
            </a:r>
          </a:p>
        </p:txBody>
      </p:sp>
      <p:pic>
        <p:nvPicPr>
          <p:cNvPr id="1034" name="Picture 10" descr="HuurdersBelangen Vereniging Etten-Leur">
            <a:extLst>
              <a:ext uri="{FF2B5EF4-FFF2-40B4-BE49-F238E27FC236}">
                <a16:creationId xmlns:a16="http://schemas.microsoft.com/office/drawing/2014/main" id="{F029E5BE-1692-1605-A8ED-80A8D514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62" y="236904"/>
            <a:ext cx="2052365" cy="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D0B175-79C4-D5C4-C849-0F8AB524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BC40B26-1B6B-9619-C88B-B7D4337D0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98" y="240079"/>
            <a:ext cx="1834174" cy="11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32937" y="1523855"/>
            <a:ext cx="9872218" cy="4984750"/>
          </a:xfrm>
        </p:spPr>
        <p:txBody>
          <a:bodyPr lIns="91440" tIns="45720" rIns="91440" bIns="45720" anchor="t"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Uitleg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Meedenkgroep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Verbinding leggen met andere bewoners </a:t>
            </a:r>
            <a:endParaRPr lang="nl-NL" sz="20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Als klankbord meedenken over de inhoud en communicatie van het onderhoudsplan</a:t>
            </a:r>
            <a:endParaRPr lang="nl-NL" sz="20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Samen</a:t>
            </a:r>
            <a:r>
              <a:rPr lang="en-US" sz="2000" dirty="0"/>
              <a:t> met </a:t>
            </a:r>
            <a:r>
              <a:rPr lang="en-US" sz="2000" dirty="0" err="1"/>
              <a:t>Alwel</a:t>
            </a:r>
            <a:r>
              <a:rPr lang="en-US" sz="2000" dirty="0"/>
              <a:t> </a:t>
            </a:r>
            <a:r>
              <a:rPr lang="en-US" sz="2000" dirty="0" err="1"/>
              <a:t>opstellen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sociaal</a:t>
            </a:r>
            <a:r>
              <a:rPr lang="en-US" sz="2000" dirty="0"/>
              <a:t> plan (</a:t>
            </a:r>
            <a:r>
              <a:rPr lang="en-US" sz="2000" dirty="0" err="1"/>
              <a:t>uitleg</a:t>
            </a:r>
            <a:r>
              <a:rPr lang="en-US" sz="20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cs typeface="Arial"/>
              </a:rPr>
              <a:t>Tijdens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uitvoering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aangeven</a:t>
            </a:r>
            <a:r>
              <a:rPr lang="en-US" sz="2000" dirty="0">
                <a:cs typeface="Arial"/>
              </a:rPr>
              <a:t> wat </a:t>
            </a:r>
            <a:r>
              <a:rPr lang="en-US" sz="2000" dirty="0" err="1">
                <a:cs typeface="Arial"/>
              </a:rPr>
              <a:t>goed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gaat</a:t>
            </a:r>
            <a:r>
              <a:rPr lang="en-US" sz="2000" dirty="0">
                <a:cs typeface="Arial"/>
              </a:rPr>
              <a:t> en wat </a:t>
            </a:r>
            <a:r>
              <a:rPr lang="en-US" sz="2000" dirty="0" err="1">
                <a:cs typeface="Arial"/>
              </a:rPr>
              <a:t>verbeterpunten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zijn</a:t>
            </a:r>
            <a:endParaRPr lang="en-US" sz="20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cs typeface="Arial"/>
              </a:rPr>
              <a:t>Ondersteuning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vanuit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Huurders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Belangen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Vereniging</a:t>
            </a:r>
            <a:r>
              <a:rPr lang="en-US" sz="2000" dirty="0">
                <a:cs typeface="Arial"/>
              </a:rPr>
              <a:t> (HBV)</a:t>
            </a:r>
          </a:p>
          <a:p>
            <a:endParaRPr lang="nl-NL" sz="2000" b="0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cs typeface="Arial"/>
            </a:endParaRPr>
          </a:p>
          <a:p>
            <a:pPr marL="457200" indent="-457200">
              <a:buChar char="•"/>
            </a:pPr>
            <a:endParaRPr lang="nl-NL" sz="2000" dirty="0">
              <a:cs typeface="Arial"/>
            </a:endParaRPr>
          </a:p>
          <a:p>
            <a:endParaRPr lang="nl-NL" dirty="0">
              <a:cs typeface="Arial" panose="020B060402020202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60AF0A-9C89-E1C8-1124-A8D11D07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088" y="260311"/>
            <a:ext cx="2658418" cy="25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732937" y="1406624"/>
            <a:ext cx="8305800" cy="4857750"/>
          </a:xfrm>
        </p:spPr>
        <p:txBody>
          <a:bodyPr lIns="91440" tIns="45720" rIns="91440" bIns="45720" anchor="t"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Meedenkgroep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1034" name="Picture 10" descr="HuurdersBelangen Vereniging Etten-Leur">
            <a:extLst>
              <a:ext uri="{FF2B5EF4-FFF2-40B4-BE49-F238E27FC236}">
                <a16:creationId xmlns:a16="http://schemas.microsoft.com/office/drawing/2014/main" id="{F029E5BE-1692-1605-A8ED-80A8D514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62" y="236904"/>
            <a:ext cx="2052365" cy="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D0B175-79C4-D5C4-C849-0F8AB524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BC40B26-1B6B-9619-C88B-B7D4337D0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98" y="240079"/>
            <a:ext cx="1834174" cy="1102458"/>
          </a:xfrm>
          <a:prstGeom prst="rect">
            <a:avLst/>
          </a:prstGeom>
        </p:spPr>
      </p:pic>
      <p:pic>
        <p:nvPicPr>
          <p:cNvPr id="5" name="Afbeelding 4" descr="Afbeelding met kleding, persoon, hemel, buitenshuis&#10;&#10;Automatisch gegenereerde beschrijving">
            <a:extLst>
              <a:ext uri="{FF2B5EF4-FFF2-40B4-BE49-F238E27FC236}">
                <a16:creationId xmlns:a16="http://schemas.microsoft.com/office/drawing/2014/main" id="{F679F6F7-1D3D-A91B-9808-B63FA5B78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42" y="2074215"/>
            <a:ext cx="5332633" cy="40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CF39A4A-2070-40C6-32DA-D52E9DF50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22" y="1328471"/>
            <a:ext cx="9145953" cy="5180134"/>
          </a:xfrm>
        </p:spPr>
        <p:txBody>
          <a:bodyPr lIns="91440" tIns="45720" rIns="91440" bIns="45720" anchor="t"/>
          <a:lstStyle/>
          <a:p>
            <a:r>
              <a:rPr lang="nl-NL" err="1">
                <a:solidFill>
                  <a:schemeClr val="accent1">
                    <a:lumMod val="50000"/>
                  </a:schemeClr>
                </a:solidFill>
              </a:rPr>
              <a:t>Woonervaringsonderzoek</a:t>
            </a:r>
            <a:endParaRPr lang="nl-NL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000">
                <a:solidFill>
                  <a:srgbClr val="AB2128"/>
                </a:solidFill>
              </a:rPr>
              <a:t>Er zijn 3 typen woningen</a:t>
            </a:r>
            <a:endParaRPr lang="nl-NL" sz="2000">
              <a:solidFill>
                <a:srgbClr val="AB2128"/>
              </a:solidFill>
              <a:cs typeface="Arial"/>
            </a:endParaRPr>
          </a:p>
          <a:p>
            <a:r>
              <a:rPr lang="nl-NL" sz="2000">
                <a:solidFill>
                  <a:srgbClr val="AB2128"/>
                </a:solidFill>
              </a:rPr>
              <a:t>Veel verschil in staat van de woningen</a:t>
            </a:r>
            <a:endParaRPr lang="nl-NL" sz="2000">
              <a:solidFill>
                <a:srgbClr val="AB2128"/>
              </a:solidFill>
              <a:cs typeface="Arial"/>
            </a:endParaRPr>
          </a:p>
          <a:p>
            <a:pPr marL="285750" indent="-285750">
              <a:buFontTx/>
              <a:buChar char="-"/>
            </a:pPr>
            <a:endParaRPr lang="nl-NL" sz="1800" b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80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D1E9C5E-21B8-9494-7241-E64837A4E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24" y="302750"/>
            <a:ext cx="2510471" cy="167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6F70269-DA22-587F-E3B6-2EB8AD68A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A44316BE-BF7C-19B2-42D8-521EC6973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624299"/>
              </p:ext>
            </p:extLst>
          </p:nvPr>
        </p:nvGraphicFramePr>
        <p:xfrm>
          <a:off x="1605127" y="2746771"/>
          <a:ext cx="5430272" cy="317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162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593" y="1385637"/>
            <a:ext cx="10796953" cy="5109070"/>
          </a:xfrm>
        </p:spPr>
        <p:txBody>
          <a:bodyPr lIns="91440" tIns="45720" rIns="91440" bIns="45720" anchor="t"/>
          <a:lstStyle/>
          <a:p>
            <a:r>
              <a:rPr lang="en-GB" err="1">
                <a:solidFill>
                  <a:schemeClr val="accent1">
                    <a:lumMod val="50000"/>
                  </a:schemeClr>
                </a:solidFill>
                <a:cs typeface="Arial"/>
              </a:rPr>
              <a:t>Vragenlijst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Onderzoeksgroep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: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huurders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Alwel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van 133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woningen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Centrum-West</a:t>
            </a:r>
            <a:r>
              <a:rPr lang="en-GB" sz="2000" i="0">
                <a:solidFill>
                  <a:srgbClr val="9D1E25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Respons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: 80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huurders</a:t>
            </a:r>
            <a:r>
              <a:rPr lang="en-GB" sz="2000" i="0">
                <a:solidFill>
                  <a:srgbClr val="9D1E25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Looptijd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onderzoek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: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april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mei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2023</a:t>
            </a:r>
            <a:r>
              <a:rPr lang="en-GB" sz="2000" i="0">
                <a:solidFill>
                  <a:srgbClr val="9D1E25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Huurders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kregen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via email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brief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een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uitnodiging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voor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het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onderzoek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:</a:t>
            </a:r>
            <a:r>
              <a:rPr lang="en-US" sz="2000" i="0">
                <a:solidFill>
                  <a:srgbClr val="9D1E25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39 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huurders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hebben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het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onderzoek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sng" err="1">
                <a:solidFill>
                  <a:srgbClr val="9D1E25"/>
                </a:solidFill>
                <a:effectLst/>
                <a:latin typeface="Arial"/>
                <a:cs typeface="Arial"/>
              </a:rPr>
              <a:t>digitaal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ingevuld</a:t>
            </a:r>
            <a:r>
              <a:rPr lang="en-GB" sz="2000" i="0">
                <a:solidFill>
                  <a:srgbClr val="9D1E25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41 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huurders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hebben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het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onderzoek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sng">
                <a:solidFill>
                  <a:srgbClr val="9D1E25"/>
                </a:solidFill>
                <a:effectLst/>
                <a:latin typeface="Arial"/>
                <a:cs typeface="Arial"/>
              </a:rPr>
              <a:t>op papier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ingevuld</a:t>
            </a:r>
            <a:endParaRPr lang="en-GB" sz="2000" i="0" u="none" strike="noStrike">
              <a:solidFill>
                <a:srgbClr val="9D1E25"/>
              </a:solidFill>
              <a:effectLst/>
              <a:latin typeface="Arial"/>
              <a:cs typeface="Arial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18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huurders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interesse in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deelname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meedenkgroep</a:t>
            </a:r>
            <a:endParaRPr lang="en-GB" sz="2000" i="0">
              <a:solidFill>
                <a:srgbClr val="9D1E25"/>
              </a:solidFill>
              <a:effectLst/>
              <a:latin typeface="Arial"/>
              <a:cs typeface="Arial"/>
            </a:endParaRPr>
          </a:p>
          <a:p>
            <a:pPr marL="185420" lvl="2" indent="-185420">
              <a:buNone/>
            </a:pPr>
            <a:r>
              <a:rPr lang="en-GB" sz="2000" b="1">
                <a:solidFill>
                  <a:schemeClr val="accent3"/>
                </a:solidFill>
              </a:rPr>
              <a:t>   </a:t>
            </a:r>
            <a:endParaRPr lang="en-GB" sz="2000" b="1">
              <a:solidFill>
                <a:schemeClr val="accent3"/>
              </a:solidFill>
              <a:cs typeface="Arial" panose="020B0604020202020204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13912E-1DF0-FDAE-5629-7FFF416D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9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742" y="1486675"/>
            <a:ext cx="9034957" cy="4871263"/>
          </a:xfrm>
        </p:spPr>
        <p:txBody>
          <a:bodyPr lIns="91440" tIns="45720" rIns="91440" bIns="45720" anchor="t"/>
          <a:lstStyle/>
          <a:p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Aandachtspunten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uit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vragenlijst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: 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60%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ontevreden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over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isolatie</a:t>
            </a:r>
            <a:endParaRPr lang="en-GB" sz="2000" i="0" u="none" strike="noStrike">
              <a:solidFill>
                <a:srgbClr val="9D1E25"/>
              </a:solidFill>
              <a:effectLst/>
              <a:latin typeface="Arial"/>
              <a:cs typeface="Arial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30%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tevreden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verwarming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, 30%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ontevreden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verwarming</a:t>
            </a:r>
            <a:endParaRPr lang="en-GB" sz="2000">
              <a:solidFill>
                <a:srgbClr val="9D1E25"/>
              </a:solidFill>
              <a:latin typeface="Arial"/>
              <a:cs typeface="Arial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64%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geeft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aan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veel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tocht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en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vocht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in de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woning</a:t>
            </a:r>
            <a:endParaRPr lang="en-GB" sz="2000">
              <a:solidFill>
                <a:srgbClr val="9D1E25"/>
              </a:solidFill>
              <a:latin typeface="Arial"/>
              <a:cs typeface="Arial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42% last van schimmel in de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badkamer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of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andere</a:t>
            </a:r>
            <a:r>
              <a:rPr lang="en-GB" sz="2000" i="0" u="none" strike="noStrike">
                <a:solidFill>
                  <a:srgbClr val="9D1E25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i="0" u="none" strike="noStrike" err="1">
                <a:solidFill>
                  <a:srgbClr val="9D1E25"/>
                </a:solidFill>
                <a:effectLst/>
                <a:latin typeface="Arial"/>
                <a:cs typeface="Arial"/>
              </a:rPr>
              <a:t>ruimte</a:t>
            </a:r>
            <a:endParaRPr lang="en-GB" sz="2000" i="0" u="none" strike="noStrike">
              <a:solidFill>
                <a:srgbClr val="9D1E25"/>
              </a:solidFill>
              <a:effectLst/>
              <a:latin typeface="Arial"/>
              <a:cs typeface="Arial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 15% wilt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verhuizen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naar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een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andere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woning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, met name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vanwege</a:t>
            </a:r>
            <a:r>
              <a:rPr lang="en-GB" sz="2000">
                <a:solidFill>
                  <a:srgbClr val="9D1E25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9D1E25"/>
                </a:solidFill>
                <a:latin typeface="Arial"/>
                <a:cs typeface="Arial"/>
              </a:rPr>
              <a:t>leeftijd</a:t>
            </a:r>
            <a:endParaRPr lang="en-GB" sz="2000">
              <a:solidFill>
                <a:srgbClr val="9D1E25"/>
              </a:solidFill>
              <a:latin typeface="Arial"/>
              <a:cs typeface="Arial"/>
            </a:endParaRPr>
          </a:p>
          <a:p>
            <a:pPr algn="l" rtl="0" fontAlgn="base"/>
            <a:endParaRPr lang="en-GB" sz="2000" b="1">
              <a:solidFill>
                <a:schemeClr val="accent3"/>
              </a:solidFill>
              <a:cs typeface="Arial" panose="020B0604020202020204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13912E-1DF0-FDAE-5629-7FFF416D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0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7760" y="1414632"/>
            <a:ext cx="10704865" cy="776211"/>
          </a:xfrm>
        </p:spPr>
        <p:txBody>
          <a:bodyPr lIns="91440" tIns="45720" rIns="91440" bIns="45720" anchor="t"/>
          <a:lstStyle/>
          <a:p>
            <a:pPr lvl="1"/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Wensen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om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energie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err="1">
                <a:solidFill>
                  <a:schemeClr val="accent1">
                    <a:lumMod val="50000"/>
                  </a:schemeClr>
                </a:solidFill>
              </a:rPr>
              <a:t>besparen</a:t>
            </a:r>
            <a:endParaRPr lang="en-GB" sz="2800" err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lvl="1"/>
            <a:endParaRPr lang="en-GB" sz="18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sz="1800"/>
          </a:p>
          <a:p>
            <a:pPr lvl="1"/>
            <a:endParaRPr lang="en-GB" sz="1800"/>
          </a:p>
          <a:p>
            <a:pPr lvl="2"/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787278" y="2109950"/>
            <a:ext cx="10429752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Isoleren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Zonnepanelen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Dubbel glas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Andere kozijnen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Dakisolatie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Elektrisch koken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Nieuwe CV ketel</a:t>
            </a: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  <a:cs typeface="Arial"/>
              </a:rPr>
              <a:t>Warmtepomp aanbrengen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3DF2764-2FCD-12C9-575D-FC5C9404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23BC92E6-58B0-1212-C50F-A240C2BB34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470124"/>
              </p:ext>
            </p:extLst>
          </p:nvPr>
        </p:nvGraphicFramePr>
        <p:xfrm>
          <a:off x="6117091" y="1745782"/>
          <a:ext cx="4855708" cy="261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7244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lwel 2018">
      <a:dk1>
        <a:sysClr val="windowText" lastClr="000000"/>
      </a:dk1>
      <a:lt1>
        <a:sysClr val="window" lastClr="FFFFFF"/>
      </a:lt1>
      <a:dk2>
        <a:srgbClr val="BADAC2"/>
      </a:dk2>
      <a:lt2>
        <a:srgbClr val="ADDAE7"/>
      </a:lt2>
      <a:accent1>
        <a:srgbClr val="009CB1"/>
      </a:accent1>
      <a:accent2>
        <a:srgbClr val="E04929"/>
      </a:accent2>
      <a:accent3>
        <a:srgbClr val="9D1E25"/>
      </a:accent3>
      <a:accent4>
        <a:srgbClr val="F4EAC9"/>
      </a:accent4>
      <a:accent5>
        <a:srgbClr val="7F7F7F"/>
      </a:accent5>
      <a:accent6>
        <a:srgbClr val="9D1E25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4efbde2910957349cf0e255a0297c9 [Read-Only]" id="{13B3B4FD-0167-4E6B-B5DE-3AADDB76680F}" vid="{BBDA5219-BD08-446A-87FF-77D8A5F914F7}"/>
    </a:ext>
  </a:extLst>
</a:theme>
</file>

<file path=ppt/theme/theme2.xml><?xml version="1.0" encoding="utf-8"?>
<a:theme xmlns:a="http://schemas.openxmlformats.org/drawingml/2006/main" name="Kantoorthema">
  <a:themeElements>
    <a:clrScheme name="Alwel 2018">
      <a:dk1>
        <a:sysClr val="windowText" lastClr="000000"/>
      </a:dk1>
      <a:lt1>
        <a:sysClr val="window" lastClr="FFFFFF"/>
      </a:lt1>
      <a:dk2>
        <a:srgbClr val="BADAC2"/>
      </a:dk2>
      <a:lt2>
        <a:srgbClr val="ADDAE7"/>
      </a:lt2>
      <a:accent1>
        <a:srgbClr val="009CB1"/>
      </a:accent1>
      <a:accent2>
        <a:srgbClr val="E04929"/>
      </a:accent2>
      <a:accent3>
        <a:srgbClr val="9D1E25"/>
      </a:accent3>
      <a:accent4>
        <a:srgbClr val="F4EAC9"/>
      </a:accent4>
      <a:accent5>
        <a:srgbClr val="7F7F7F"/>
      </a:accent5>
      <a:accent6>
        <a:srgbClr val="9D1E25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482C5C5-36FE-4D24-A73E-AD8692269897}" vid="{17E15EF1-58E2-4ED7-8C8A-A084B9509514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933E2589EE84C9984645B199E8666" ma:contentTypeVersion="17" ma:contentTypeDescription="Create a new document." ma:contentTypeScope="" ma:versionID="762f242a6a074d5ead48ec16d2c50e5c">
  <xsd:schema xmlns:xsd="http://www.w3.org/2001/XMLSchema" xmlns:xs="http://www.w3.org/2001/XMLSchema" xmlns:p="http://schemas.microsoft.com/office/2006/metadata/properties" xmlns:ns2="4bac9efd-6c7a-478b-a968-017035762326" xmlns:ns3="d86c7005-5c77-43f8-8c3a-427c224f9531" targetNamespace="http://schemas.microsoft.com/office/2006/metadata/properties" ma:root="true" ma:fieldsID="454a0ec59866cfc4e129aeaa013e99d7" ns2:_="" ns3:_="">
    <xsd:import namespace="4bac9efd-6c7a-478b-a968-017035762326"/>
    <xsd:import namespace="d86c7005-5c77-43f8-8c3a-427c224f95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c9efd-6c7a-478b-a968-017035762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ade71c9-7272-494a-a306-95915b4e9d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c7005-5c77-43f8-8c3a-427c224f953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50f7efb-c61a-4a59-aeb8-ac98ac107da9}" ma:internalName="TaxCatchAll" ma:showField="CatchAllData" ma:web="d86c7005-5c77-43f8-8c3a-427c224f95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ac9efd-6c7a-478b-a968-017035762326">
      <Terms xmlns="http://schemas.microsoft.com/office/infopath/2007/PartnerControls"/>
    </lcf76f155ced4ddcb4097134ff3c332f>
    <TaxCatchAll xmlns="d86c7005-5c77-43f8-8c3a-427c224f9531" xsi:nil="true"/>
  </documentManagement>
</p:properties>
</file>

<file path=customXml/itemProps1.xml><?xml version="1.0" encoding="utf-8"?>
<ds:datastoreItem xmlns:ds="http://schemas.openxmlformats.org/officeDocument/2006/customXml" ds:itemID="{CAB81E80-7274-4282-A3ED-BD744B14DC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862268-6624-4989-BFCC-0EEB6FF47976}">
  <ds:schemaRefs>
    <ds:schemaRef ds:uri="4bac9efd-6c7a-478b-a968-017035762326"/>
    <ds:schemaRef ds:uri="d86c7005-5c77-43f8-8c3a-427c224f95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D24A4E-A32C-4627-B75C-97256F709D1F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d86c7005-5c77-43f8-8c3a-427c224f9531"/>
    <ds:schemaRef ds:uri="http://schemas.openxmlformats.org/package/2006/metadata/core-properties"/>
    <ds:schemaRef ds:uri="4bac9efd-6c7a-478b-a968-01703576232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Powerpointsjabloon-Alwel-DEF</Template>
  <TotalTime>610</TotalTime>
  <Words>687</Words>
  <Application>Microsoft Office PowerPoint</Application>
  <PresentationFormat>Breedbeeld</PresentationFormat>
  <Paragraphs>183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Kantoorthema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Brink, Tanja ten</dc:creator>
  <cp:lastModifiedBy>Claudia Meurs</cp:lastModifiedBy>
  <cp:revision>4</cp:revision>
  <cp:lastPrinted>2023-10-03T12:48:19Z</cp:lastPrinted>
  <dcterms:created xsi:type="dcterms:W3CDTF">2018-05-23T06:12:13Z</dcterms:created>
  <dcterms:modified xsi:type="dcterms:W3CDTF">2023-10-04T15:34:04Z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0x010100D66933E2589EE84C9984645B199E8666</vt:lpwstr>
  </property>
  <property fmtid="{D5CDD505-2E9C-101B-9397-08002B2CF9AE}" pid="3" name="MediaServiceImageTags">
    <vt:lpwstr/>
  </property>
</Properties>
</file>