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1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  <p:sldMasterId id="2147483654" r:id="rId5"/>
  </p:sldMasterIdLst>
  <p:notesMasterIdLst>
    <p:notesMasterId r:id="rId23"/>
  </p:notesMasterIdLst>
  <p:sldIdLst>
    <p:sldId id="256" r:id="rId6"/>
    <p:sldId id="295" r:id="rId7"/>
    <p:sldId id="304" r:id="rId8"/>
    <p:sldId id="329" r:id="rId9"/>
    <p:sldId id="346" r:id="rId10"/>
    <p:sldId id="322" r:id="rId11"/>
    <p:sldId id="341" r:id="rId12"/>
    <p:sldId id="342" r:id="rId13"/>
    <p:sldId id="335" r:id="rId14"/>
    <p:sldId id="292" r:id="rId15"/>
    <p:sldId id="343" r:id="rId16"/>
    <p:sldId id="323" r:id="rId17"/>
    <p:sldId id="337" r:id="rId18"/>
    <p:sldId id="311" r:id="rId19"/>
    <p:sldId id="339" r:id="rId20"/>
    <p:sldId id="344" r:id="rId21"/>
    <p:sldId id="260" r:id="rId22"/>
  </p:sldIdLst>
  <p:sldSz cx="12192000" cy="6858000"/>
  <p:notesSz cx="6724650" cy="9774238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780AA73B-A40E-54F3-985B-BF7542D8B590}" name="Jakko van Aken" initials="JvA" userId="S::j.vanaken@alwel.nl::5a999252-f436-4021-ab0f-71dac9ba4bc1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Diepstraten, Jose" initials="DJ" lastIdx="7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B2128"/>
    <a:srgbClr val="E04929"/>
    <a:srgbClr val="9D1E25"/>
    <a:srgbClr val="A5C8B2"/>
    <a:srgbClr val="01AEBC"/>
    <a:srgbClr val="019F91"/>
    <a:srgbClr val="E3593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978286F-5779-4C46-656F-7744C6BA3F1B}" v="7" dt="2023-07-04T07:35:13.024"/>
    <p1510:client id="{2E5E2CE4-977B-EA72-A93C-8CE58A8F848E}" v="1076" dt="2023-07-18T09:56:06.885"/>
    <p1510:client id="{7CA179C6-02B0-B39E-4D98-0B0319DF86E4}" v="16" dt="2023-07-18T09:57:43.965"/>
    <p1510:client id="{8EF8F69A-6644-46E4-A3B9-B765536404CC}" v="127" dt="2023-06-23T14:28:58.713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>
        <p:guide orient="horz" pos="2160"/>
        <p:guide pos="3840"/>
      </p:guideLst>
    </p:cSldViewPr>
  </p:slideViewPr>
  <p:gridSpacing cx="76200" cy="76200"/>
</p:viewPr>
</file>

<file path=ppt/_rels/presentation.xml.rels>&#65279;<?xml version="1.0" encoding="utf-8"?><Relationships xmlns="http://schemas.openxmlformats.org/package/2006/relationships"><Relationship Type="http://schemas.openxmlformats.org/officeDocument/2006/relationships/slide" Target="slides/slide3.xml" Id="rId8" /><Relationship Type="http://schemas.openxmlformats.org/officeDocument/2006/relationships/slide" Target="slides/slide8.xml" Id="rId13" /><Relationship Type="http://schemas.openxmlformats.org/officeDocument/2006/relationships/slide" Target="slides/slide13.xml" Id="rId18" /><Relationship Type="http://schemas.openxmlformats.org/officeDocument/2006/relationships/viewProps" Target="viewProps.xml" Id="rId26" /><Relationship Type="http://schemas.openxmlformats.org/officeDocument/2006/relationships/customXml" Target="../customXml/item3.xml" Id="rId3" /><Relationship Type="http://schemas.openxmlformats.org/officeDocument/2006/relationships/slide" Target="slides/slide16.xml" Id="rId21" /><Relationship Type="http://schemas.openxmlformats.org/officeDocument/2006/relationships/slide" Target="slides/slide2.xml" Id="rId7" /><Relationship Type="http://schemas.openxmlformats.org/officeDocument/2006/relationships/slide" Target="slides/slide7.xml" Id="rId12" /><Relationship Type="http://schemas.openxmlformats.org/officeDocument/2006/relationships/slide" Target="slides/slide12.xml" Id="rId17" /><Relationship Type="http://schemas.openxmlformats.org/officeDocument/2006/relationships/presProps" Target="presProps.xml" Id="rId25" /><Relationship Type="http://schemas.openxmlformats.org/officeDocument/2006/relationships/customXml" Target="../customXml/item2.xml" Id="rId2" /><Relationship Type="http://schemas.openxmlformats.org/officeDocument/2006/relationships/slide" Target="slides/slide11.xml" Id="rId16" /><Relationship Type="http://schemas.openxmlformats.org/officeDocument/2006/relationships/slide" Target="slides/slide15.xml" Id="rId20" /><Relationship Type="http://schemas.openxmlformats.org/officeDocument/2006/relationships/customXml" Target="../customXml/item1.xml" Id="rId1" /><Relationship Type="http://schemas.openxmlformats.org/officeDocument/2006/relationships/slide" Target="slides/slide1.xml" Id="rId6" /><Relationship Type="http://schemas.openxmlformats.org/officeDocument/2006/relationships/slide" Target="slides/slide6.xml" Id="rId11" /><Relationship Type="http://schemas.openxmlformats.org/officeDocument/2006/relationships/commentAuthors" Target="commentAuthors.xml" Id="rId24" /><Relationship Type="http://schemas.openxmlformats.org/officeDocument/2006/relationships/slideMaster" Target="slideMasters/slideMaster2.xml" Id="rId5" /><Relationship Type="http://schemas.openxmlformats.org/officeDocument/2006/relationships/slide" Target="slides/slide10.xml" Id="rId15" /><Relationship Type="http://schemas.openxmlformats.org/officeDocument/2006/relationships/notesMaster" Target="notesMasters/notesMaster1.xml" Id="rId23" /><Relationship Type="http://schemas.openxmlformats.org/officeDocument/2006/relationships/tableStyles" Target="tableStyles.xml" Id="rId28" /><Relationship Type="http://schemas.openxmlformats.org/officeDocument/2006/relationships/slide" Target="slides/slide5.xml" Id="rId10" /><Relationship Type="http://schemas.openxmlformats.org/officeDocument/2006/relationships/slide" Target="slides/slide14.xml" Id="rId19" /><Relationship Type="http://schemas.microsoft.com/office/2018/10/relationships/authors" Target="authors.xml" Id="rId31" /><Relationship Type="http://schemas.openxmlformats.org/officeDocument/2006/relationships/slideMaster" Target="slideMasters/slideMaster1.xml" Id="rId4" /><Relationship Type="http://schemas.openxmlformats.org/officeDocument/2006/relationships/slide" Target="slides/slide4.xml" Id="rId9" /><Relationship Type="http://schemas.openxmlformats.org/officeDocument/2006/relationships/slide" Target="slides/slide9.xml" Id="rId14" /><Relationship Type="http://schemas.openxmlformats.org/officeDocument/2006/relationships/slide" Target="slides/slide17.xml" Id="rId22" /><Relationship Type="http://schemas.openxmlformats.org/officeDocument/2006/relationships/theme" Target="theme/theme1.xml" Id="rId27" /><Relationship Type="http://schemas.microsoft.com/office/2015/10/relationships/revisionInfo" Target="revisionInfo.xml" Id="rId30" 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A1B8-4BC1-B0FD-6DE4938FFFE7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A1B8-4BC1-B0FD-6DE4938FFFE7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A1B8-4BC1-B0FD-6DE4938FFFE7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A1B8-4BC1-B0FD-6DE4938FFFE7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A1B8-4BC1-B0FD-6DE4938FFFE7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A1B8-4BC1-B0FD-6DE4938FFFE7}"/>
              </c:ext>
            </c:extLst>
          </c:dPt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A1B8-4BC1-B0FD-6DE4938FFFE7}"/>
                </c:ext>
              </c:extLst>
            </c:dLbl>
            <c:dLbl>
              <c:idx val="1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600" b="0" i="0" u="none" strike="noStrike" kern="1200" baseline="0">
                      <a:solidFill>
                        <a:schemeClr val="bg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A1B8-4BC1-B0FD-6DE4938FFFE7}"/>
                </c:ext>
              </c:extLst>
            </c:dLbl>
            <c:dLbl>
              <c:idx val="3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600" b="0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A1B8-4BC1-B0FD-6DE4938FFFE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1"/>
            <c:showBubbleSize val="0"/>
            <c:separator>
</c:separator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'[RES_COMPLETES_Centrum-West - 5 juni 2023.xlsx]RES_COMPLETES_Centrum-West'!$L$84:$L$89</c:f>
              <c:strCache>
                <c:ptCount val="6"/>
                <c:pt idx="0">
                  <c:v>Heel goed</c:v>
                </c:pt>
                <c:pt idx="1">
                  <c:v>Goed</c:v>
                </c:pt>
                <c:pt idx="2">
                  <c:v>Neutraal</c:v>
                </c:pt>
                <c:pt idx="3">
                  <c:v>Slecht</c:v>
                </c:pt>
                <c:pt idx="4">
                  <c:v>Heel slecht</c:v>
                </c:pt>
                <c:pt idx="5">
                  <c:v>Geen mening</c:v>
                </c:pt>
              </c:strCache>
            </c:strRef>
          </c:cat>
          <c:val>
            <c:numRef>
              <c:f>'[RES_COMPLETES_Centrum-West - 5 juni 2023.xlsx]RES_COMPLETES_Centrum-West'!$M$84:$M$89</c:f>
              <c:numCache>
                <c:formatCode>General</c:formatCode>
                <c:ptCount val="6"/>
                <c:pt idx="0">
                  <c:v>2</c:v>
                </c:pt>
                <c:pt idx="1">
                  <c:v>11</c:v>
                </c:pt>
                <c:pt idx="2">
                  <c:v>14</c:v>
                </c:pt>
                <c:pt idx="3">
                  <c:v>16</c:v>
                </c:pt>
                <c:pt idx="4">
                  <c:v>32</c:v>
                </c:pt>
                <c:pt idx="5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A1B8-4BC1-B0FD-6DE4938FFFE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ysClr val="windowText" lastClr="000000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legend>
      <c:legendPos val="r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ysClr val="windowText" lastClr="000000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4650" cy="4905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08413" y="0"/>
            <a:ext cx="2914650" cy="4905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A7CBC53-7195-4B3A-8FED-AECFBDA0095D}" type="datetimeFigureOut">
              <a:rPr lang="nl-NL" smtClean="0"/>
              <a:t>18-7-2023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430213" y="1222375"/>
            <a:ext cx="5864225" cy="32988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73100" y="4703763"/>
            <a:ext cx="5378450" cy="38481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9283700"/>
            <a:ext cx="2914650" cy="4905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08413" y="9283700"/>
            <a:ext cx="2914650" cy="4905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92BBBB4-12EE-4E4E-B267-4FB7E124627E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6775080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92BBBB4-12EE-4E4E-B267-4FB7E124627E}" type="slidenum">
              <a:rPr lang="nl-NL" smtClean="0"/>
              <a:t>9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739339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dia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A0695271-F570-409F-857A-DDA155205D71}"/>
              </a:ext>
            </a:extLst>
          </p:cNvPr>
          <p:cNvSpPr/>
          <p:nvPr userDrawn="1"/>
        </p:nvSpPr>
        <p:spPr>
          <a:xfrm>
            <a:off x="-9526" y="1219200"/>
            <a:ext cx="12201525" cy="5646057"/>
          </a:xfrm>
          <a:custGeom>
            <a:avLst/>
            <a:gdLst>
              <a:gd name="connsiteX0" fmla="*/ 0 w 12211050"/>
              <a:gd name="connsiteY0" fmla="*/ 0 h 5286375"/>
              <a:gd name="connsiteX1" fmla="*/ 12211050 w 12211050"/>
              <a:gd name="connsiteY1" fmla="*/ 5286375 h 5286375"/>
              <a:gd name="connsiteX2" fmla="*/ 0 w 12211050"/>
              <a:gd name="connsiteY2" fmla="*/ 5286375 h 5286375"/>
              <a:gd name="connsiteX3" fmla="*/ 0 w 12211050"/>
              <a:gd name="connsiteY3" fmla="*/ 0 h 5286375"/>
              <a:gd name="connsiteX0" fmla="*/ 0 w 12203906"/>
              <a:gd name="connsiteY0" fmla="*/ 0 h 5286375"/>
              <a:gd name="connsiteX1" fmla="*/ 12203906 w 12203906"/>
              <a:gd name="connsiteY1" fmla="*/ 5275227 h 5286375"/>
              <a:gd name="connsiteX2" fmla="*/ 0 w 12203906"/>
              <a:gd name="connsiteY2" fmla="*/ 5286375 h 5286375"/>
              <a:gd name="connsiteX3" fmla="*/ 0 w 12203906"/>
              <a:gd name="connsiteY3" fmla="*/ 0 h 5286375"/>
              <a:gd name="connsiteX0" fmla="*/ 0 w 12203906"/>
              <a:gd name="connsiteY0" fmla="*/ 0 h 5286375"/>
              <a:gd name="connsiteX1" fmla="*/ 12203906 w 12203906"/>
              <a:gd name="connsiteY1" fmla="*/ 5270768 h 5286375"/>
              <a:gd name="connsiteX2" fmla="*/ 0 w 12203906"/>
              <a:gd name="connsiteY2" fmla="*/ 5286375 h 5286375"/>
              <a:gd name="connsiteX3" fmla="*/ 0 w 12203906"/>
              <a:gd name="connsiteY3" fmla="*/ 0 h 5286375"/>
              <a:gd name="connsiteX0" fmla="*/ 0 w 12201525"/>
              <a:gd name="connsiteY0" fmla="*/ 0 h 5286375"/>
              <a:gd name="connsiteX1" fmla="*/ 12201525 w 12201525"/>
              <a:gd name="connsiteY1" fmla="*/ 5277457 h 5286375"/>
              <a:gd name="connsiteX2" fmla="*/ 0 w 12201525"/>
              <a:gd name="connsiteY2" fmla="*/ 5286375 h 5286375"/>
              <a:gd name="connsiteX3" fmla="*/ 0 w 12201525"/>
              <a:gd name="connsiteY3" fmla="*/ 0 h 52863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201525" h="5286375">
                <a:moveTo>
                  <a:pt x="0" y="0"/>
                </a:moveTo>
                <a:lnTo>
                  <a:pt x="12201525" y="5277457"/>
                </a:lnTo>
                <a:lnTo>
                  <a:pt x="0" y="5286375"/>
                </a:lnTo>
                <a:lnTo>
                  <a:pt x="0" y="0"/>
                </a:lnTo>
                <a:close/>
              </a:path>
            </a:pathLst>
          </a:custGeom>
          <a:solidFill>
            <a:srgbClr val="01AE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CA5197B9-3FB1-4F6F-9744-9B1F026A1E68}"/>
              </a:ext>
            </a:extLst>
          </p:cNvPr>
          <p:cNvSpPr/>
          <p:nvPr userDrawn="1"/>
        </p:nvSpPr>
        <p:spPr>
          <a:xfrm>
            <a:off x="933450" y="-9525"/>
            <a:ext cx="11249025" cy="6874782"/>
          </a:xfrm>
          <a:custGeom>
            <a:avLst/>
            <a:gdLst>
              <a:gd name="connsiteX0" fmla="*/ 0 w 11249025"/>
              <a:gd name="connsiteY0" fmla="*/ 0 h 6867525"/>
              <a:gd name="connsiteX1" fmla="*/ 3971925 w 11249025"/>
              <a:gd name="connsiteY1" fmla="*/ 6867525 h 6867525"/>
              <a:gd name="connsiteX2" fmla="*/ 6743700 w 11249025"/>
              <a:gd name="connsiteY2" fmla="*/ 6867525 h 6867525"/>
              <a:gd name="connsiteX3" fmla="*/ 11249025 w 11249025"/>
              <a:gd name="connsiteY3" fmla="*/ 3143250 h 6867525"/>
              <a:gd name="connsiteX4" fmla="*/ 11249025 w 11249025"/>
              <a:gd name="connsiteY4" fmla="*/ 9525 h 6867525"/>
              <a:gd name="connsiteX5" fmla="*/ 0 w 11249025"/>
              <a:gd name="connsiteY5" fmla="*/ 0 h 68675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1249025" h="6867525">
                <a:moveTo>
                  <a:pt x="0" y="0"/>
                </a:moveTo>
                <a:lnTo>
                  <a:pt x="3971925" y="6867525"/>
                </a:lnTo>
                <a:lnTo>
                  <a:pt x="6743700" y="6867525"/>
                </a:lnTo>
                <a:lnTo>
                  <a:pt x="11249025" y="3143250"/>
                </a:lnTo>
                <a:lnTo>
                  <a:pt x="11249025" y="9525"/>
                </a:lnTo>
                <a:lnTo>
                  <a:pt x="0" y="0"/>
                </a:lnTo>
                <a:close/>
              </a:path>
            </a:pathLst>
          </a:custGeom>
          <a:solidFill>
            <a:srgbClr val="01AE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ABEBECF9-53D6-4F15-B120-0BFBAE7FB9AC}"/>
              </a:ext>
            </a:extLst>
          </p:cNvPr>
          <p:cNvSpPr/>
          <p:nvPr userDrawn="1"/>
        </p:nvSpPr>
        <p:spPr>
          <a:xfrm>
            <a:off x="-9525" y="-9525"/>
            <a:ext cx="12211050" cy="6862763"/>
          </a:xfrm>
          <a:custGeom>
            <a:avLst/>
            <a:gdLst>
              <a:gd name="connsiteX0" fmla="*/ 0 w 12211050"/>
              <a:gd name="connsiteY0" fmla="*/ 1552575 h 6848475"/>
              <a:gd name="connsiteX1" fmla="*/ 12211050 w 12211050"/>
              <a:gd name="connsiteY1" fmla="*/ 6848475 h 6848475"/>
              <a:gd name="connsiteX2" fmla="*/ 12211050 w 12211050"/>
              <a:gd name="connsiteY2" fmla="*/ 0 h 6848475"/>
              <a:gd name="connsiteX3" fmla="*/ 9525 w 12211050"/>
              <a:gd name="connsiteY3" fmla="*/ 0 h 6848475"/>
              <a:gd name="connsiteX4" fmla="*/ 0 w 12211050"/>
              <a:gd name="connsiteY4" fmla="*/ 1552575 h 6848475"/>
              <a:gd name="connsiteX0" fmla="*/ 0 w 12211050"/>
              <a:gd name="connsiteY0" fmla="*/ 1552575 h 6862763"/>
              <a:gd name="connsiteX1" fmla="*/ 12206287 w 12211050"/>
              <a:gd name="connsiteY1" fmla="*/ 6862763 h 6862763"/>
              <a:gd name="connsiteX2" fmla="*/ 12211050 w 12211050"/>
              <a:gd name="connsiteY2" fmla="*/ 0 h 6862763"/>
              <a:gd name="connsiteX3" fmla="*/ 9525 w 12211050"/>
              <a:gd name="connsiteY3" fmla="*/ 0 h 6862763"/>
              <a:gd name="connsiteX4" fmla="*/ 0 w 12211050"/>
              <a:gd name="connsiteY4" fmla="*/ 1552575 h 68627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211050" h="6862763">
                <a:moveTo>
                  <a:pt x="0" y="1552575"/>
                </a:moveTo>
                <a:lnTo>
                  <a:pt x="12206287" y="6862763"/>
                </a:lnTo>
                <a:cubicBezTo>
                  <a:pt x="12207875" y="4575175"/>
                  <a:pt x="12209462" y="2287588"/>
                  <a:pt x="12211050" y="0"/>
                </a:cubicBezTo>
                <a:lnTo>
                  <a:pt x="9525" y="0"/>
                </a:lnTo>
                <a:lnTo>
                  <a:pt x="0" y="1552575"/>
                </a:lnTo>
                <a:close/>
              </a:path>
            </a:pathLst>
          </a:custGeom>
          <a:solidFill>
            <a:srgbClr val="019F9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7" name="AutoShape 3">
            <a:extLst>
              <a:ext uri="{FF2B5EF4-FFF2-40B4-BE49-F238E27FC236}">
                <a16:creationId xmlns:a16="http://schemas.microsoft.com/office/drawing/2014/main" id="{0511DF7E-40D7-4B3B-8AF1-73C6F04CC953}"/>
              </a:ext>
            </a:extLst>
          </p:cNvPr>
          <p:cNvSpPr>
            <a:spLocks noChangeAspect="1" noChangeArrowheads="1" noTextEdit="1"/>
          </p:cNvSpPr>
          <p:nvPr userDrawn="1"/>
        </p:nvSpPr>
        <p:spPr bwMode="auto">
          <a:xfrm>
            <a:off x="5081588" y="1785938"/>
            <a:ext cx="1992312" cy="1966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18" name="Freeform 5">
            <a:extLst>
              <a:ext uri="{FF2B5EF4-FFF2-40B4-BE49-F238E27FC236}">
                <a16:creationId xmlns:a16="http://schemas.microsoft.com/office/drawing/2014/main" id="{A0551716-82B7-4BFC-A7D7-D53BE4EF3B9F}"/>
              </a:ext>
            </a:extLst>
          </p:cNvPr>
          <p:cNvSpPr>
            <a:spLocks/>
          </p:cNvSpPr>
          <p:nvPr userDrawn="1"/>
        </p:nvSpPr>
        <p:spPr bwMode="auto">
          <a:xfrm>
            <a:off x="5110163" y="1816100"/>
            <a:ext cx="1939925" cy="1851025"/>
          </a:xfrm>
          <a:custGeom>
            <a:avLst/>
            <a:gdLst>
              <a:gd name="T0" fmla="*/ 648 w 2525"/>
              <a:gd name="T1" fmla="*/ 2407 h 2407"/>
              <a:gd name="T2" fmla="*/ 0 w 2525"/>
              <a:gd name="T3" fmla="*/ 1759 h 2407"/>
              <a:gd name="T4" fmla="*/ 0 w 2525"/>
              <a:gd name="T5" fmla="*/ 648 h 2407"/>
              <a:gd name="T6" fmla="*/ 648 w 2525"/>
              <a:gd name="T7" fmla="*/ 0 h 2407"/>
              <a:gd name="T8" fmla="*/ 1877 w 2525"/>
              <a:gd name="T9" fmla="*/ 0 h 2407"/>
              <a:gd name="T10" fmla="*/ 2525 w 2525"/>
              <a:gd name="T11" fmla="*/ 648 h 2407"/>
              <a:gd name="T12" fmla="*/ 2525 w 2525"/>
              <a:gd name="T13" fmla="*/ 1759 h 2407"/>
              <a:gd name="T14" fmla="*/ 1877 w 2525"/>
              <a:gd name="T15" fmla="*/ 2407 h 2407"/>
              <a:gd name="T16" fmla="*/ 648 w 2525"/>
              <a:gd name="T17" fmla="*/ 2407 h 24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2525" h="2407">
                <a:moveTo>
                  <a:pt x="648" y="2407"/>
                </a:moveTo>
                <a:cubicBezTo>
                  <a:pt x="291" y="2407"/>
                  <a:pt x="0" y="2116"/>
                  <a:pt x="0" y="1759"/>
                </a:cubicBezTo>
                <a:cubicBezTo>
                  <a:pt x="0" y="648"/>
                  <a:pt x="0" y="648"/>
                  <a:pt x="0" y="648"/>
                </a:cubicBezTo>
                <a:cubicBezTo>
                  <a:pt x="0" y="291"/>
                  <a:pt x="291" y="0"/>
                  <a:pt x="648" y="0"/>
                </a:cubicBezTo>
                <a:cubicBezTo>
                  <a:pt x="1877" y="0"/>
                  <a:pt x="1877" y="0"/>
                  <a:pt x="1877" y="0"/>
                </a:cubicBezTo>
                <a:cubicBezTo>
                  <a:pt x="2235" y="0"/>
                  <a:pt x="2525" y="291"/>
                  <a:pt x="2525" y="648"/>
                </a:cubicBezTo>
                <a:cubicBezTo>
                  <a:pt x="2525" y="1759"/>
                  <a:pt x="2525" y="1759"/>
                  <a:pt x="2525" y="1759"/>
                </a:cubicBezTo>
                <a:cubicBezTo>
                  <a:pt x="2525" y="2116"/>
                  <a:pt x="2235" y="2407"/>
                  <a:pt x="1877" y="2407"/>
                </a:cubicBezTo>
                <a:lnTo>
                  <a:pt x="648" y="2407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19" name="Freeform 6">
            <a:extLst>
              <a:ext uri="{FF2B5EF4-FFF2-40B4-BE49-F238E27FC236}">
                <a16:creationId xmlns:a16="http://schemas.microsoft.com/office/drawing/2014/main" id="{4D3F08C8-F2C2-4D37-A078-1B233AA8656E}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6376988" y="2543175"/>
            <a:ext cx="298450" cy="336550"/>
          </a:xfrm>
          <a:custGeom>
            <a:avLst/>
            <a:gdLst>
              <a:gd name="T0" fmla="*/ 219 w 388"/>
              <a:gd name="T1" fmla="*/ 438 h 438"/>
              <a:gd name="T2" fmla="*/ 64 w 388"/>
              <a:gd name="T3" fmla="*/ 373 h 438"/>
              <a:gd name="T4" fmla="*/ 0 w 388"/>
              <a:gd name="T5" fmla="*/ 218 h 438"/>
              <a:gd name="T6" fmla="*/ 196 w 388"/>
              <a:gd name="T7" fmla="*/ 0 h 438"/>
              <a:gd name="T8" fmla="*/ 387 w 388"/>
              <a:gd name="T9" fmla="*/ 219 h 438"/>
              <a:gd name="T10" fmla="*/ 386 w 388"/>
              <a:gd name="T11" fmla="*/ 243 h 438"/>
              <a:gd name="T12" fmla="*/ 379 w 388"/>
              <a:gd name="T13" fmla="*/ 249 h 438"/>
              <a:gd name="T14" fmla="*/ 85 w 388"/>
              <a:gd name="T15" fmla="*/ 249 h 438"/>
              <a:gd name="T16" fmla="*/ 219 w 388"/>
              <a:gd name="T17" fmla="*/ 360 h 438"/>
              <a:gd name="T18" fmla="*/ 323 w 388"/>
              <a:gd name="T19" fmla="*/ 322 h 438"/>
              <a:gd name="T20" fmla="*/ 328 w 388"/>
              <a:gd name="T21" fmla="*/ 320 h 438"/>
              <a:gd name="T22" fmla="*/ 333 w 388"/>
              <a:gd name="T23" fmla="*/ 323 h 438"/>
              <a:gd name="T24" fmla="*/ 372 w 388"/>
              <a:gd name="T25" fmla="*/ 366 h 438"/>
              <a:gd name="T26" fmla="*/ 372 w 388"/>
              <a:gd name="T27" fmla="*/ 376 h 438"/>
              <a:gd name="T28" fmla="*/ 220 w 388"/>
              <a:gd name="T29" fmla="*/ 438 h 438"/>
              <a:gd name="T30" fmla="*/ 219 w 388"/>
              <a:gd name="T31" fmla="*/ 438 h 438"/>
              <a:gd name="T32" fmla="*/ 196 w 388"/>
              <a:gd name="T33" fmla="*/ 76 h 438"/>
              <a:gd name="T34" fmla="*/ 86 w 388"/>
              <a:gd name="T35" fmla="*/ 178 h 438"/>
              <a:gd name="T36" fmla="*/ 304 w 388"/>
              <a:gd name="T37" fmla="*/ 178 h 438"/>
              <a:gd name="T38" fmla="*/ 196 w 388"/>
              <a:gd name="T39" fmla="*/ 76 h 4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388" h="438">
                <a:moveTo>
                  <a:pt x="219" y="438"/>
                </a:moveTo>
                <a:cubicBezTo>
                  <a:pt x="161" y="438"/>
                  <a:pt x="106" y="415"/>
                  <a:pt x="64" y="373"/>
                </a:cubicBezTo>
                <a:cubicBezTo>
                  <a:pt x="23" y="332"/>
                  <a:pt x="0" y="277"/>
                  <a:pt x="0" y="218"/>
                </a:cubicBezTo>
                <a:cubicBezTo>
                  <a:pt x="1" y="75"/>
                  <a:pt x="99" y="0"/>
                  <a:pt x="196" y="0"/>
                </a:cubicBezTo>
                <a:cubicBezTo>
                  <a:pt x="292" y="0"/>
                  <a:pt x="388" y="68"/>
                  <a:pt x="387" y="219"/>
                </a:cubicBezTo>
                <a:cubicBezTo>
                  <a:pt x="387" y="227"/>
                  <a:pt x="387" y="235"/>
                  <a:pt x="386" y="243"/>
                </a:cubicBezTo>
                <a:cubicBezTo>
                  <a:pt x="386" y="247"/>
                  <a:pt x="383" y="249"/>
                  <a:pt x="379" y="249"/>
                </a:cubicBezTo>
                <a:cubicBezTo>
                  <a:pt x="85" y="249"/>
                  <a:pt x="85" y="249"/>
                  <a:pt x="85" y="249"/>
                </a:cubicBezTo>
                <a:cubicBezTo>
                  <a:pt x="98" y="313"/>
                  <a:pt x="155" y="360"/>
                  <a:pt x="219" y="360"/>
                </a:cubicBezTo>
                <a:cubicBezTo>
                  <a:pt x="257" y="360"/>
                  <a:pt x="295" y="346"/>
                  <a:pt x="323" y="322"/>
                </a:cubicBezTo>
                <a:cubicBezTo>
                  <a:pt x="324" y="321"/>
                  <a:pt x="326" y="320"/>
                  <a:pt x="328" y="320"/>
                </a:cubicBezTo>
                <a:cubicBezTo>
                  <a:pt x="330" y="320"/>
                  <a:pt x="332" y="321"/>
                  <a:pt x="333" y="323"/>
                </a:cubicBezTo>
                <a:cubicBezTo>
                  <a:pt x="372" y="366"/>
                  <a:pt x="372" y="366"/>
                  <a:pt x="372" y="366"/>
                </a:cubicBezTo>
                <a:cubicBezTo>
                  <a:pt x="375" y="369"/>
                  <a:pt x="375" y="374"/>
                  <a:pt x="372" y="376"/>
                </a:cubicBezTo>
                <a:cubicBezTo>
                  <a:pt x="329" y="417"/>
                  <a:pt x="277" y="438"/>
                  <a:pt x="220" y="438"/>
                </a:cubicBezTo>
                <a:lnTo>
                  <a:pt x="219" y="438"/>
                </a:lnTo>
                <a:close/>
                <a:moveTo>
                  <a:pt x="196" y="76"/>
                </a:moveTo>
                <a:cubicBezTo>
                  <a:pt x="131" y="76"/>
                  <a:pt x="97" y="127"/>
                  <a:pt x="86" y="178"/>
                </a:cubicBezTo>
                <a:cubicBezTo>
                  <a:pt x="304" y="178"/>
                  <a:pt x="304" y="178"/>
                  <a:pt x="304" y="178"/>
                </a:cubicBezTo>
                <a:cubicBezTo>
                  <a:pt x="294" y="108"/>
                  <a:pt x="243" y="76"/>
                  <a:pt x="196" y="76"/>
                </a:cubicBezTo>
                <a:close/>
              </a:path>
            </a:pathLst>
          </a:custGeom>
          <a:solidFill>
            <a:srgbClr val="E2481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20" name="Freeform 7">
            <a:extLst>
              <a:ext uri="{FF2B5EF4-FFF2-40B4-BE49-F238E27FC236}">
                <a16:creationId xmlns:a16="http://schemas.microsoft.com/office/drawing/2014/main" id="{2E621D77-EFFD-4597-B768-4B06F21F65EB}"/>
              </a:ext>
            </a:extLst>
          </p:cNvPr>
          <p:cNvSpPr>
            <a:spLocks/>
          </p:cNvSpPr>
          <p:nvPr userDrawn="1"/>
        </p:nvSpPr>
        <p:spPr bwMode="auto">
          <a:xfrm>
            <a:off x="5770563" y="2409825"/>
            <a:ext cx="122237" cy="469900"/>
          </a:xfrm>
          <a:custGeom>
            <a:avLst/>
            <a:gdLst>
              <a:gd name="T0" fmla="*/ 100 w 160"/>
              <a:gd name="T1" fmla="*/ 612 h 612"/>
              <a:gd name="T2" fmla="*/ 0 w 160"/>
              <a:gd name="T3" fmla="*/ 515 h 612"/>
              <a:gd name="T4" fmla="*/ 1 w 160"/>
              <a:gd name="T5" fmla="*/ 7 h 612"/>
              <a:gd name="T6" fmla="*/ 3 w 160"/>
              <a:gd name="T7" fmla="*/ 2 h 612"/>
              <a:gd name="T8" fmla="*/ 8 w 160"/>
              <a:gd name="T9" fmla="*/ 0 h 612"/>
              <a:gd name="T10" fmla="*/ 74 w 160"/>
              <a:gd name="T11" fmla="*/ 0 h 612"/>
              <a:gd name="T12" fmla="*/ 81 w 160"/>
              <a:gd name="T13" fmla="*/ 7 h 612"/>
              <a:gd name="T14" fmla="*/ 80 w 160"/>
              <a:gd name="T15" fmla="*/ 493 h 612"/>
              <a:gd name="T16" fmla="*/ 118 w 160"/>
              <a:gd name="T17" fmla="*/ 540 h 612"/>
              <a:gd name="T18" fmla="*/ 120 w 160"/>
              <a:gd name="T19" fmla="*/ 540 h 612"/>
              <a:gd name="T20" fmla="*/ 152 w 160"/>
              <a:gd name="T21" fmla="*/ 537 h 612"/>
              <a:gd name="T22" fmla="*/ 153 w 160"/>
              <a:gd name="T23" fmla="*/ 537 h 612"/>
              <a:gd name="T24" fmla="*/ 157 w 160"/>
              <a:gd name="T25" fmla="*/ 539 h 612"/>
              <a:gd name="T26" fmla="*/ 160 w 160"/>
              <a:gd name="T27" fmla="*/ 544 h 612"/>
              <a:gd name="T28" fmla="*/ 160 w 160"/>
              <a:gd name="T29" fmla="*/ 597 h 612"/>
              <a:gd name="T30" fmla="*/ 155 w 160"/>
              <a:gd name="T31" fmla="*/ 604 h 612"/>
              <a:gd name="T32" fmla="*/ 101 w 160"/>
              <a:gd name="T33" fmla="*/ 612 h 612"/>
              <a:gd name="T34" fmla="*/ 100 w 160"/>
              <a:gd name="T35" fmla="*/ 612 h 6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160" h="612">
                <a:moveTo>
                  <a:pt x="100" y="612"/>
                </a:moveTo>
                <a:cubicBezTo>
                  <a:pt x="38" y="612"/>
                  <a:pt x="0" y="575"/>
                  <a:pt x="0" y="515"/>
                </a:cubicBezTo>
                <a:cubicBezTo>
                  <a:pt x="1" y="7"/>
                  <a:pt x="1" y="7"/>
                  <a:pt x="1" y="7"/>
                </a:cubicBezTo>
                <a:cubicBezTo>
                  <a:pt x="1" y="5"/>
                  <a:pt x="2" y="3"/>
                  <a:pt x="3" y="2"/>
                </a:cubicBezTo>
                <a:cubicBezTo>
                  <a:pt x="4" y="0"/>
                  <a:pt x="6" y="0"/>
                  <a:pt x="8" y="0"/>
                </a:cubicBezTo>
                <a:cubicBezTo>
                  <a:pt x="74" y="0"/>
                  <a:pt x="74" y="0"/>
                  <a:pt x="74" y="0"/>
                </a:cubicBezTo>
                <a:cubicBezTo>
                  <a:pt x="78" y="0"/>
                  <a:pt x="81" y="3"/>
                  <a:pt x="81" y="7"/>
                </a:cubicBezTo>
                <a:cubicBezTo>
                  <a:pt x="80" y="493"/>
                  <a:pt x="80" y="493"/>
                  <a:pt x="80" y="493"/>
                </a:cubicBezTo>
                <a:cubicBezTo>
                  <a:pt x="80" y="532"/>
                  <a:pt x="95" y="540"/>
                  <a:pt x="118" y="540"/>
                </a:cubicBezTo>
                <a:cubicBezTo>
                  <a:pt x="120" y="540"/>
                  <a:pt x="120" y="540"/>
                  <a:pt x="120" y="540"/>
                </a:cubicBezTo>
                <a:cubicBezTo>
                  <a:pt x="133" y="540"/>
                  <a:pt x="135" y="540"/>
                  <a:pt x="152" y="537"/>
                </a:cubicBezTo>
                <a:cubicBezTo>
                  <a:pt x="152" y="537"/>
                  <a:pt x="152" y="537"/>
                  <a:pt x="153" y="537"/>
                </a:cubicBezTo>
                <a:cubicBezTo>
                  <a:pt x="154" y="537"/>
                  <a:pt x="156" y="538"/>
                  <a:pt x="157" y="539"/>
                </a:cubicBezTo>
                <a:cubicBezTo>
                  <a:pt x="159" y="540"/>
                  <a:pt x="160" y="542"/>
                  <a:pt x="160" y="544"/>
                </a:cubicBezTo>
                <a:cubicBezTo>
                  <a:pt x="160" y="597"/>
                  <a:pt x="160" y="597"/>
                  <a:pt x="160" y="597"/>
                </a:cubicBezTo>
                <a:cubicBezTo>
                  <a:pt x="160" y="600"/>
                  <a:pt x="158" y="603"/>
                  <a:pt x="155" y="604"/>
                </a:cubicBezTo>
                <a:cubicBezTo>
                  <a:pt x="136" y="611"/>
                  <a:pt x="118" y="612"/>
                  <a:pt x="101" y="612"/>
                </a:cubicBezTo>
                <a:cubicBezTo>
                  <a:pt x="101" y="612"/>
                  <a:pt x="100" y="612"/>
                  <a:pt x="100" y="612"/>
                </a:cubicBezTo>
                <a:close/>
              </a:path>
            </a:pathLst>
          </a:custGeom>
          <a:solidFill>
            <a:srgbClr val="E2481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21" name="Freeform 8">
            <a:extLst>
              <a:ext uri="{FF2B5EF4-FFF2-40B4-BE49-F238E27FC236}">
                <a16:creationId xmlns:a16="http://schemas.microsoft.com/office/drawing/2014/main" id="{F3F1FC13-9B6E-4255-8D0F-1505347471B2}"/>
              </a:ext>
            </a:extLst>
          </p:cNvPr>
          <p:cNvSpPr>
            <a:spLocks/>
          </p:cNvSpPr>
          <p:nvPr userDrawn="1"/>
        </p:nvSpPr>
        <p:spPr bwMode="auto">
          <a:xfrm>
            <a:off x="6729413" y="2408238"/>
            <a:ext cx="123825" cy="469900"/>
          </a:xfrm>
          <a:custGeom>
            <a:avLst/>
            <a:gdLst>
              <a:gd name="T0" fmla="*/ 99 w 160"/>
              <a:gd name="T1" fmla="*/ 612 h 612"/>
              <a:gd name="T2" fmla="*/ 26 w 160"/>
              <a:gd name="T3" fmla="*/ 586 h 612"/>
              <a:gd name="T4" fmla="*/ 0 w 160"/>
              <a:gd name="T5" fmla="*/ 515 h 612"/>
              <a:gd name="T6" fmla="*/ 1 w 160"/>
              <a:gd name="T7" fmla="*/ 7 h 612"/>
              <a:gd name="T8" fmla="*/ 3 w 160"/>
              <a:gd name="T9" fmla="*/ 2 h 612"/>
              <a:gd name="T10" fmla="*/ 8 w 160"/>
              <a:gd name="T11" fmla="*/ 0 h 612"/>
              <a:gd name="T12" fmla="*/ 74 w 160"/>
              <a:gd name="T13" fmla="*/ 0 h 612"/>
              <a:gd name="T14" fmla="*/ 81 w 160"/>
              <a:gd name="T15" fmla="*/ 7 h 612"/>
              <a:gd name="T16" fmla="*/ 80 w 160"/>
              <a:gd name="T17" fmla="*/ 494 h 612"/>
              <a:gd name="T18" fmla="*/ 89 w 160"/>
              <a:gd name="T19" fmla="*/ 530 h 612"/>
              <a:gd name="T20" fmla="*/ 118 w 160"/>
              <a:gd name="T21" fmla="*/ 540 h 612"/>
              <a:gd name="T22" fmla="*/ 119 w 160"/>
              <a:gd name="T23" fmla="*/ 540 h 612"/>
              <a:gd name="T24" fmla="*/ 152 w 160"/>
              <a:gd name="T25" fmla="*/ 537 h 612"/>
              <a:gd name="T26" fmla="*/ 153 w 160"/>
              <a:gd name="T27" fmla="*/ 537 h 612"/>
              <a:gd name="T28" fmla="*/ 157 w 160"/>
              <a:gd name="T29" fmla="*/ 539 h 612"/>
              <a:gd name="T30" fmla="*/ 160 w 160"/>
              <a:gd name="T31" fmla="*/ 544 h 612"/>
              <a:gd name="T32" fmla="*/ 160 w 160"/>
              <a:gd name="T33" fmla="*/ 598 h 612"/>
              <a:gd name="T34" fmla="*/ 155 w 160"/>
              <a:gd name="T35" fmla="*/ 604 h 612"/>
              <a:gd name="T36" fmla="*/ 101 w 160"/>
              <a:gd name="T37" fmla="*/ 612 h 612"/>
              <a:gd name="T38" fmla="*/ 99 w 160"/>
              <a:gd name="T39" fmla="*/ 612 h 6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160" h="612">
                <a:moveTo>
                  <a:pt x="99" y="612"/>
                </a:moveTo>
                <a:cubicBezTo>
                  <a:pt x="69" y="612"/>
                  <a:pt x="44" y="603"/>
                  <a:pt x="26" y="586"/>
                </a:cubicBezTo>
                <a:cubicBezTo>
                  <a:pt x="9" y="569"/>
                  <a:pt x="0" y="544"/>
                  <a:pt x="0" y="515"/>
                </a:cubicBezTo>
                <a:cubicBezTo>
                  <a:pt x="1" y="7"/>
                  <a:pt x="1" y="7"/>
                  <a:pt x="1" y="7"/>
                </a:cubicBezTo>
                <a:cubicBezTo>
                  <a:pt x="1" y="5"/>
                  <a:pt x="2" y="3"/>
                  <a:pt x="3" y="2"/>
                </a:cubicBezTo>
                <a:cubicBezTo>
                  <a:pt x="4" y="0"/>
                  <a:pt x="6" y="0"/>
                  <a:pt x="8" y="0"/>
                </a:cubicBezTo>
                <a:cubicBezTo>
                  <a:pt x="74" y="0"/>
                  <a:pt x="74" y="0"/>
                  <a:pt x="74" y="0"/>
                </a:cubicBezTo>
                <a:cubicBezTo>
                  <a:pt x="78" y="0"/>
                  <a:pt x="81" y="3"/>
                  <a:pt x="81" y="7"/>
                </a:cubicBezTo>
                <a:cubicBezTo>
                  <a:pt x="80" y="494"/>
                  <a:pt x="80" y="494"/>
                  <a:pt x="80" y="494"/>
                </a:cubicBezTo>
                <a:cubicBezTo>
                  <a:pt x="80" y="511"/>
                  <a:pt x="83" y="523"/>
                  <a:pt x="89" y="530"/>
                </a:cubicBezTo>
                <a:cubicBezTo>
                  <a:pt x="95" y="537"/>
                  <a:pt x="104" y="540"/>
                  <a:pt x="118" y="540"/>
                </a:cubicBezTo>
                <a:cubicBezTo>
                  <a:pt x="119" y="540"/>
                  <a:pt x="119" y="540"/>
                  <a:pt x="119" y="540"/>
                </a:cubicBezTo>
                <a:cubicBezTo>
                  <a:pt x="133" y="540"/>
                  <a:pt x="135" y="540"/>
                  <a:pt x="152" y="537"/>
                </a:cubicBezTo>
                <a:cubicBezTo>
                  <a:pt x="152" y="537"/>
                  <a:pt x="152" y="537"/>
                  <a:pt x="153" y="537"/>
                </a:cubicBezTo>
                <a:cubicBezTo>
                  <a:pt x="154" y="537"/>
                  <a:pt x="156" y="538"/>
                  <a:pt x="157" y="539"/>
                </a:cubicBezTo>
                <a:cubicBezTo>
                  <a:pt x="159" y="540"/>
                  <a:pt x="160" y="542"/>
                  <a:pt x="160" y="544"/>
                </a:cubicBezTo>
                <a:cubicBezTo>
                  <a:pt x="160" y="598"/>
                  <a:pt x="160" y="598"/>
                  <a:pt x="160" y="598"/>
                </a:cubicBezTo>
                <a:cubicBezTo>
                  <a:pt x="160" y="601"/>
                  <a:pt x="158" y="603"/>
                  <a:pt x="155" y="604"/>
                </a:cubicBezTo>
                <a:cubicBezTo>
                  <a:pt x="136" y="611"/>
                  <a:pt x="118" y="612"/>
                  <a:pt x="101" y="612"/>
                </a:cubicBezTo>
                <a:lnTo>
                  <a:pt x="99" y="612"/>
                </a:lnTo>
                <a:close/>
              </a:path>
            </a:pathLst>
          </a:custGeom>
          <a:solidFill>
            <a:srgbClr val="E2481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22" name="Freeform 9">
            <a:extLst>
              <a:ext uri="{FF2B5EF4-FFF2-40B4-BE49-F238E27FC236}">
                <a16:creationId xmlns:a16="http://schemas.microsoft.com/office/drawing/2014/main" id="{DBFCE8D9-8DAC-4020-BB1C-4A547E0FDF72}"/>
              </a:ext>
            </a:extLst>
          </p:cNvPr>
          <p:cNvSpPr>
            <a:spLocks/>
          </p:cNvSpPr>
          <p:nvPr userDrawn="1"/>
        </p:nvSpPr>
        <p:spPr bwMode="auto">
          <a:xfrm>
            <a:off x="5903913" y="2546350"/>
            <a:ext cx="452437" cy="331787"/>
          </a:xfrm>
          <a:custGeom>
            <a:avLst/>
            <a:gdLst>
              <a:gd name="T0" fmla="*/ 384 w 590"/>
              <a:gd name="T1" fmla="*/ 432 h 432"/>
              <a:gd name="T2" fmla="*/ 378 w 590"/>
              <a:gd name="T3" fmla="*/ 426 h 432"/>
              <a:gd name="T4" fmla="*/ 295 w 590"/>
              <a:gd name="T5" fmla="*/ 93 h 432"/>
              <a:gd name="T6" fmla="*/ 211 w 590"/>
              <a:gd name="T7" fmla="*/ 426 h 432"/>
              <a:gd name="T8" fmla="*/ 204 w 590"/>
              <a:gd name="T9" fmla="*/ 431 h 432"/>
              <a:gd name="T10" fmla="*/ 117 w 590"/>
              <a:gd name="T11" fmla="*/ 431 h 432"/>
              <a:gd name="T12" fmla="*/ 110 w 590"/>
              <a:gd name="T13" fmla="*/ 426 h 432"/>
              <a:gd name="T14" fmla="*/ 1 w 590"/>
              <a:gd name="T15" fmla="*/ 9 h 432"/>
              <a:gd name="T16" fmla="*/ 2 w 590"/>
              <a:gd name="T17" fmla="*/ 3 h 432"/>
              <a:gd name="T18" fmla="*/ 8 w 590"/>
              <a:gd name="T19" fmla="*/ 0 h 432"/>
              <a:gd name="T20" fmla="*/ 72 w 590"/>
              <a:gd name="T21" fmla="*/ 0 h 432"/>
              <a:gd name="T22" fmla="*/ 79 w 590"/>
              <a:gd name="T23" fmla="*/ 6 h 432"/>
              <a:gd name="T24" fmla="*/ 136 w 590"/>
              <a:gd name="T25" fmla="*/ 236 h 432"/>
              <a:gd name="T26" fmla="*/ 162 w 590"/>
              <a:gd name="T27" fmla="*/ 343 h 432"/>
              <a:gd name="T28" fmla="*/ 184 w 590"/>
              <a:gd name="T29" fmla="*/ 252 h 432"/>
              <a:gd name="T30" fmla="*/ 247 w 590"/>
              <a:gd name="T31" fmla="*/ 6 h 432"/>
              <a:gd name="T32" fmla="*/ 254 w 590"/>
              <a:gd name="T33" fmla="*/ 1 h 432"/>
              <a:gd name="T34" fmla="*/ 337 w 590"/>
              <a:gd name="T35" fmla="*/ 1 h 432"/>
              <a:gd name="T36" fmla="*/ 343 w 590"/>
              <a:gd name="T37" fmla="*/ 6 h 432"/>
              <a:gd name="T38" fmla="*/ 406 w 590"/>
              <a:gd name="T39" fmla="*/ 252 h 432"/>
              <a:gd name="T40" fmla="*/ 427 w 590"/>
              <a:gd name="T41" fmla="*/ 344 h 432"/>
              <a:gd name="T42" fmla="*/ 453 w 590"/>
              <a:gd name="T43" fmla="*/ 236 h 432"/>
              <a:gd name="T44" fmla="*/ 512 w 590"/>
              <a:gd name="T45" fmla="*/ 7 h 432"/>
              <a:gd name="T46" fmla="*/ 519 w 590"/>
              <a:gd name="T47" fmla="*/ 1 h 432"/>
              <a:gd name="T48" fmla="*/ 583 w 590"/>
              <a:gd name="T49" fmla="*/ 1 h 432"/>
              <a:gd name="T50" fmla="*/ 588 w 590"/>
              <a:gd name="T51" fmla="*/ 4 h 432"/>
              <a:gd name="T52" fmla="*/ 589 w 590"/>
              <a:gd name="T53" fmla="*/ 10 h 432"/>
              <a:gd name="T54" fmla="*/ 478 w 590"/>
              <a:gd name="T55" fmla="*/ 427 h 432"/>
              <a:gd name="T56" fmla="*/ 471 w 590"/>
              <a:gd name="T57" fmla="*/ 432 h 432"/>
              <a:gd name="T58" fmla="*/ 384 w 590"/>
              <a:gd name="T59" fmla="*/ 432 h 4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</a:cxnLst>
            <a:rect l="0" t="0" r="r" b="b"/>
            <a:pathLst>
              <a:path w="590" h="432">
                <a:moveTo>
                  <a:pt x="384" y="432"/>
                </a:moveTo>
                <a:cubicBezTo>
                  <a:pt x="381" y="432"/>
                  <a:pt x="378" y="430"/>
                  <a:pt x="378" y="426"/>
                </a:cubicBezTo>
                <a:cubicBezTo>
                  <a:pt x="295" y="93"/>
                  <a:pt x="295" y="93"/>
                  <a:pt x="295" y="93"/>
                </a:cubicBezTo>
                <a:cubicBezTo>
                  <a:pt x="211" y="426"/>
                  <a:pt x="211" y="426"/>
                  <a:pt x="211" y="426"/>
                </a:cubicBezTo>
                <a:cubicBezTo>
                  <a:pt x="210" y="429"/>
                  <a:pt x="207" y="431"/>
                  <a:pt x="204" y="431"/>
                </a:cubicBezTo>
                <a:cubicBezTo>
                  <a:pt x="117" y="431"/>
                  <a:pt x="117" y="431"/>
                  <a:pt x="117" y="431"/>
                </a:cubicBezTo>
                <a:cubicBezTo>
                  <a:pt x="114" y="431"/>
                  <a:pt x="111" y="429"/>
                  <a:pt x="110" y="426"/>
                </a:cubicBezTo>
                <a:cubicBezTo>
                  <a:pt x="1" y="9"/>
                  <a:pt x="1" y="9"/>
                  <a:pt x="1" y="9"/>
                </a:cubicBezTo>
                <a:cubicBezTo>
                  <a:pt x="0" y="7"/>
                  <a:pt x="1" y="5"/>
                  <a:pt x="2" y="3"/>
                </a:cubicBezTo>
                <a:cubicBezTo>
                  <a:pt x="4" y="1"/>
                  <a:pt x="6" y="0"/>
                  <a:pt x="8" y="0"/>
                </a:cubicBezTo>
                <a:cubicBezTo>
                  <a:pt x="72" y="0"/>
                  <a:pt x="72" y="0"/>
                  <a:pt x="72" y="0"/>
                </a:cubicBezTo>
                <a:cubicBezTo>
                  <a:pt x="75" y="0"/>
                  <a:pt x="78" y="3"/>
                  <a:pt x="79" y="6"/>
                </a:cubicBezTo>
                <a:cubicBezTo>
                  <a:pt x="136" y="236"/>
                  <a:pt x="136" y="236"/>
                  <a:pt x="136" y="236"/>
                </a:cubicBezTo>
                <a:cubicBezTo>
                  <a:pt x="145" y="267"/>
                  <a:pt x="154" y="304"/>
                  <a:pt x="162" y="343"/>
                </a:cubicBezTo>
                <a:cubicBezTo>
                  <a:pt x="169" y="313"/>
                  <a:pt x="176" y="282"/>
                  <a:pt x="184" y="252"/>
                </a:cubicBezTo>
                <a:cubicBezTo>
                  <a:pt x="247" y="6"/>
                  <a:pt x="247" y="6"/>
                  <a:pt x="247" y="6"/>
                </a:cubicBezTo>
                <a:cubicBezTo>
                  <a:pt x="248" y="3"/>
                  <a:pt x="251" y="1"/>
                  <a:pt x="254" y="1"/>
                </a:cubicBezTo>
                <a:cubicBezTo>
                  <a:pt x="337" y="1"/>
                  <a:pt x="337" y="1"/>
                  <a:pt x="337" y="1"/>
                </a:cubicBezTo>
                <a:cubicBezTo>
                  <a:pt x="340" y="1"/>
                  <a:pt x="343" y="3"/>
                  <a:pt x="343" y="6"/>
                </a:cubicBezTo>
                <a:cubicBezTo>
                  <a:pt x="406" y="252"/>
                  <a:pt x="406" y="252"/>
                  <a:pt x="406" y="252"/>
                </a:cubicBezTo>
                <a:cubicBezTo>
                  <a:pt x="413" y="281"/>
                  <a:pt x="420" y="311"/>
                  <a:pt x="427" y="344"/>
                </a:cubicBezTo>
                <a:cubicBezTo>
                  <a:pt x="435" y="305"/>
                  <a:pt x="445" y="268"/>
                  <a:pt x="453" y="236"/>
                </a:cubicBezTo>
                <a:cubicBezTo>
                  <a:pt x="512" y="7"/>
                  <a:pt x="512" y="7"/>
                  <a:pt x="512" y="7"/>
                </a:cubicBezTo>
                <a:cubicBezTo>
                  <a:pt x="513" y="4"/>
                  <a:pt x="515" y="1"/>
                  <a:pt x="519" y="1"/>
                </a:cubicBezTo>
                <a:cubicBezTo>
                  <a:pt x="583" y="1"/>
                  <a:pt x="583" y="1"/>
                  <a:pt x="583" y="1"/>
                </a:cubicBezTo>
                <a:cubicBezTo>
                  <a:pt x="585" y="1"/>
                  <a:pt x="587" y="2"/>
                  <a:pt x="588" y="4"/>
                </a:cubicBezTo>
                <a:cubicBezTo>
                  <a:pt x="590" y="6"/>
                  <a:pt x="590" y="8"/>
                  <a:pt x="589" y="10"/>
                </a:cubicBezTo>
                <a:cubicBezTo>
                  <a:pt x="478" y="427"/>
                  <a:pt x="478" y="427"/>
                  <a:pt x="478" y="427"/>
                </a:cubicBezTo>
                <a:cubicBezTo>
                  <a:pt x="477" y="430"/>
                  <a:pt x="475" y="432"/>
                  <a:pt x="471" y="432"/>
                </a:cubicBezTo>
                <a:lnTo>
                  <a:pt x="384" y="432"/>
                </a:lnTo>
                <a:close/>
              </a:path>
            </a:pathLst>
          </a:custGeom>
          <a:solidFill>
            <a:srgbClr val="E2481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23" name="Freeform 10">
            <a:extLst>
              <a:ext uri="{FF2B5EF4-FFF2-40B4-BE49-F238E27FC236}">
                <a16:creationId xmlns:a16="http://schemas.microsoft.com/office/drawing/2014/main" id="{F2CF6D36-4782-496D-A8AD-80FD21E1459B}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5300663" y="2419350"/>
            <a:ext cx="433387" cy="457200"/>
          </a:xfrm>
          <a:custGeom>
            <a:avLst/>
            <a:gdLst>
              <a:gd name="T0" fmla="*/ 483 w 565"/>
              <a:gd name="T1" fmla="*/ 595 h 595"/>
              <a:gd name="T2" fmla="*/ 478 w 565"/>
              <a:gd name="T3" fmla="*/ 591 h 595"/>
              <a:gd name="T4" fmla="*/ 400 w 565"/>
              <a:gd name="T5" fmla="*/ 403 h 595"/>
              <a:gd name="T6" fmla="*/ 284 w 565"/>
              <a:gd name="T7" fmla="*/ 423 h 595"/>
              <a:gd name="T8" fmla="*/ 166 w 565"/>
              <a:gd name="T9" fmla="*/ 402 h 595"/>
              <a:gd name="T10" fmla="*/ 87 w 565"/>
              <a:gd name="T11" fmla="*/ 590 h 595"/>
              <a:gd name="T12" fmla="*/ 81 w 565"/>
              <a:gd name="T13" fmla="*/ 594 h 595"/>
              <a:gd name="T14" fmla="*/ 6 w 565"/>
              <a:gd name="T15" fmla="*/ 594 h 595"/>
              <a:gd name="T16" fmla="*/ 1 w 565"/>
              <a:gd name="T17" fmla="*/ 591 h 595"/>
              <a:gd name="T18" fmla="*/ 1 w 565"/>
              <a:gd name="T19" fmla="*/ 586 h 595"/>
              <a:gd name="T20" fmla="*/ 249 w 565"/>
              <a:gd name="T21" fmla="*/ 4 h 595"/>
              <a:gd name="T22" fmla="*/ 255 w 565"/>
              <a:gd name="T23" fmla="*/ 0 h 595"/>
              <a:gd name="T24" fmla="*/ 313 w 565"/>
              <a:gd name="T25" fmla="*/ 0 h 595"/>
              <a:gd name="T26" fmla="*/ 318 w 565"/>
              <a:gd name="T27" fmla="*/ 4 h 595"/>
              <a:gd name="T28" fmla="*/ 565 w 565"/>
              <a:gd name="T29" fmla="*/ 587 h 595"/>
              <a:gd name="T30" fmla="*/ 564 w 565"/>
              <a:gd name="T31" fmla="*/ 592 h 595"/>
              <a:gd name="T32" fmla="*/ 559 w 565"/>
              <a:gd name="T33" fmla="*/ 595 h 595"/>
              <a:gd name="T34" fmla="*/ 483 w 565"/>
              <a:gd name="T35" fmla="*/ 595 h 595"/>
              <a:gd name="T36" fmla="*/ 195 w 565"/>
              <a:gd name="T37" fmla="*/ 335 h 595"/>
              <a:gd name="T38" fmla="*/ 283 w 565"/>
              <a:gd name="T39" fmla="*/ 350 h 595"/>
              <a:gd name="T40" fmla="*/ 372 w 565"/>
              <a:gd name="T41" fmla="*/ 335 h 595"/>
              <a:gd name="T42" fmla="*/ 283 w 565"/>
              <a:gd name="T43" fmla="*/ 121 h 595"/>
              <a:gd name="T44" fmla="*/ 195 w 565"/>
              <a:gd name="T45" fmla="*/ 335 h 59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565" h="595">
                <a:moveTo>
                  <a:pt x="483" y="595"/>
                </a:moveTo>
                <a:cubicBezTo>
                  <a:pt x="481" y="595"/>
                  <a:pt x="479" y="594"/>
                  <a:pt x="478" y="591"/>
                </a:cubicBezTo>
                <a:cubicBezTo>
                  <a:pt x="400" y="403"/>
                  <a:pt x="400" y="403"/>
                  <a:pt x="400" y="403"/>
                </a:cubicBezTo>
                <a:cubicBezTo>
                  <a:pt x="364" y="416"/>
                  <a:pt x="325" y="423"/>
                  <a:pt x="284" y="423"/>
                </a:cubicBezTo>
                <a:cubicBezTo>
                  <a:pt x="243" y="423"/>
                  <a:pt x="203" y="416"/>
                  <a:pt x="166" y="402"/>
                </a:cubicBezTo>
                <a:cubicBezTo>
                  <a:pt x="87" y="590"/>
                  <a:pt x="87" y="590"/>
                  <a:pt x="87" y="590"/>
                </a:cubicBezTo>
                <a:cubicBezTo>
                  <a:pt x="86" y="593"/>
                  <a:pt x="84" y="594"/>
                  <a:pt x="81" y="594"/>
                </a:cubicBezTo>
                <a:cubicBezTo>
                  <a:pt x="6" y="594"/>
                  <a:pt x="6" y="594"/>
                  <a:pt x="6" y="594"/>
                </a:cubicBezTo>
                <a:cubicBezTo>
                  <a:pt x="4" y="594"/>
                  <a:pt x="2" y="593"/>
                  <a:pt x="1" y="591"/>
                </a:cubicBezTo>
                <a:cubicBezTo>
                  <a:pt x="0" y="590"/>
                  <a:pt x="0" y="587"/>
                  <a:pt x="1" y="586"/>
                </a:cubicBezTo>
                <a:cubicBezTo>
                  <a:pt x="249" y="4"/>
                  <a:pt x="249" y="4"/>
                  <a:pt x="249" y="4"/>
                </a:cubicBezTo>
                <a:cubicBezTo>
                  <a:pt x="250" y="2"/>
                  <a:pt x="252" y="0"/>
                  <a:pt x="255" y="0"/>
                </a:cubicBezTo>
                <a:cubicBezTo>
                  <a:pt x="313" y="0"/>
                  <a:pt x="313" y="0"/>
                  <a:pt x="313" y="0"/>
                </a:cubicBezTo>
                <a:cubicBezTo>
                  <a:pt x="315" y="0"/>
                  <a:pt x="317" y="2"/>
                  <a:pt x="318" y="4"/>
                </a:cubicBezTo>
                <a:cubicBezTo>
                  <a:pt x="565" y="587"/>
                  <a:pt x="565" y="587"/>
                  <a:pt x="565" y="587"/>
                </a:cubicBezTo>
                <a:cubicBezTo>
                  <a:pt x="565" y="589"/>
                  <a:pt x="565" y="591"/>
                  <a:pt x="564" y="592"/>
                </a:cubicBezTo>
                <a:cubicBezTo>
                  <a:pt x="563" y="594"/>
                  <a:pt x="561" y="595"/>
                  <a:pt x="559" y="595"/>
                </a:cubicBezTo>
                <a:lnTo>
                  <a:pt x="483" y="595"/>
                </a:lnTo>
                <a:close/>
                <a:moveTo>
                  <a:pt x="195" y="335"/>
                </a:moveTo>
                <a:cubicBezTo>
                  <a:pt x="222" y="345"/>
                  <a:pt x="252" y="350"/>
                  <a:pt x="283" y="350"/>
                </a:cubicBezTo>
                <a:cubicBezTo>
                  <a:pt x="313" y="350"/>
                  <a:pt x="344" y="345"/>
                  <a:pt x="372" y="335"/>
                </a:cubicBezTo>
                <a:cubicBezTo>
                  <a:pt x="283" y="121"/>
                  <a:pt x="283" y="121"/>
                  <a:pt x="283" y="121"/>
                </a:cubicBezTo>
                <a:lnTo>
                  <a:pt x="195" y="335"/>
                </a:lnTo>
                <a:close/>
              </a:path>
            </a:pathLst>
          </a:custGeom>
          <a:solidFill>
            <a:srgbClr val="E2481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24" name="Freeform 11">
            <a:extLst>
              <a:ext uri="{FF2B5EF4-FFF2-40B4-BE49-F238E27FC236}">
                <a16:creationId xmlns:a16="http://schemas.microsoft.com/office/drawing/2014/main" id="{651D6D1F-4646-4440-BA5A-8125204D12A9}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5081588" y="1785938"/>
            <a:ext cx="1992312" cy="1966912"/>
          </a:xfrm>
          <a:custGeom>
            <a:avLst/>
            <a:gdLst>
              <a:gd name="T0" fmla="*/ 1911 w 2593"/>
              <a:gd name="T1" fmla="*/ 0 h 2559"/>
              <a:gd name="T2" fmla="*/ 682 w 2593"/>
              <a:gd name="T3" fmla="*/ 0 h 2559"/>
              <a:gd name="T4" fmla="*/ 0 w 2593"/>
              <a:gd name="T5" fmla="*/ 682 h 2559"/>
              <a:gd name="T6" fmla="*/ 0 w 2593"/>
              <a:gd name="T7" fmla="*/ 1792 h 2559"/>
              <a:gd name="T8" fmla="*/ 682 w 2593"/>
              <a:gd name="T9" fmla="*/ 2474 h 2559"/>
              <a:gd name="T10" fmla="*/ 1245 w 2593"/>
              <a:gd name="T11" fmla="*/ 2474 h 2559"/>
              <a:gd name="T12" fmla="*/ 1252 w 2593"/>
              <a:gd name="T13" fmla="*/ 2481 h 2559"/>
              <a:gd name="T14" fmla="*/ 1252 w 2593"/>
              <a:gd name="T15" fmla="*/ 2553 h 2559"/>
              <a:gd name="T16" fmla="*/ 1258 w 2593"/>
              <a:gd name="T17" fmla="*/ 2559 h 2559"/>
              <a:gd name="T18" fmla="*/ 1310 w 2593"/>
              <a:gd name="T19" fmla="*/ 2559 h 2559"/>
              <a:gd name="T20" fmla="*/ 1313 w 2593"/>
              <a:gd name="T21" fmla="*/ 2559 h 2559"/>
              <a:gd name="T22" fmla="*/ 1388 w 2593"/>
              <a:gd name="T23" fmla="*/ 2559 h 2559"/>
              <a:gd name="T24" fmla="*/ 1395 w 2593"/>
              <a:gd name="T25" fmla="*/ 2553 h 2559"/>
              <a:gd name="T26" fmla="*/ 1395 w 2593"/>
              <a:gd name="T27" fmla="*/ 2481 h 2559"/>
              <a:gd name="T28" fmla="*/ 1401 w 2593"/>
              <a:gd name="T29" fmla="*/ 2474 h 2559"/>
              <a:gd name="T30" fmla="*/ 1911 w 2593"/>
              <a:gd name="T31" fmla="*/ 2474 h 2559"/>
              <a:gd name="T32" fmla="*/ 2593 w 2593"/>
              <a:gd name="T33" fmla="*/ 1792 h 2559"/>
              <a:gd name="T34" fmla="*/ 2593 w 2593"/>
              <a:gd name="T35" fmla="*/ 682 h 2559"/>
              <a:gd name="T36" fmla="*/ 1911 w 2593"/>
              <a:gd name="T37" fmla="*/ 0 h 2559"/>
              <a:gd name="T38" fmla="*/ 1327 w 2593"/>
              <a:gd name="T39" fmla="*/ 2406 h 2559"/>
              <a:gd name="T40" fmla="*/ 1320 w 2593"/>
              <a:gd name="T41" fmla="*/ 2399 h 2559"/>
              <a:gd name="T42" fmla="*/ 1320 w 2593"/>
              <a:gd name="T43" fmla="*/ 2205 h 2559"/>
              <a:gd name="T44" fmla="*/ 1323 w 2593"/>
              <a:gd name="T45" fmla="*/ 2200 h 2559"/>
              <a:gd name="T46" fmla="*/ 1833 w 2593"/>
              <a:gd name="T47" fmla="*/ 1782 h 2559"/>
              <a:gd name="T48" fmla="*/ 1834 w 2593"/>
              <a:gd name="T49" fmla="*/ 1771 h 2559"/>
              <a:gd name="T50" fmla="*/ 1799 w 2593"/>
              <a:gd name="T51" fmla="*/ 1729 h 2559"/>
              <a:gd name="T52" fmla="*/ 1789 w 2593"/>
              <a:gd name="T53" fmla="*/ 1728 h 2559"/>
              <a:gd name="T54" fmla="*/ 1482 w 2593"/>
              <a:gd name="T55" fmla="*/ 1979 h 2559"/>
              <a:gd name="T56" fmla="*/ 1470 w 2593"/>
              <a:gd name="T57" fmla="*/ 1974 h 2559"/>
              <a:gd name="T58" fmla="*/ 1467 w 2593"/>
              <a:gd name="T59" fmla="*/ 1790 h 2559"/>
              <a:gd name="T60" fmla="*/ 1460 w 2593"/>
              <a:gd name="T61" fmla="*/ 1783 h 2559"/>
              <a:gd name="T62" fmla="*/ 1405 w 2593"/>
              <a:gd name="T63" fmla="*/ 1785 h 2559"/>
              <a:gd name="T64" fmla="*/ 1398 w 2593"/>
              <a:gd name="T65" fmla="*/ 1792 h 2559"/>
              <a:gd name="T66" fmla="*/ 1403 w 2593"/>
              <a:gd name="T67" fmla="*/ 2040 h 2559"/>
              <a:gd name="T68" fmla="*/ 1400 w 2593"/>
              <a:gd name="T69" fmla="*/ 2046 h 2559"/>
              <a:gd name="T70" fmla="*/ 1301 w 2593"/>
              <a:gd name="T71" fmla="*/ 2128 h 2559"/>
              <a:gd name="T72" fmla="*/ 1290 w 2593"/>
              <a:gd name="T73" fmla="*/ 2126 h 2559"/>
              <a:gd name="T74" fmla="*/ 1120 w 2593"/>
              <a:gd name="T75" fmla="*/ 1828 h 2559"/>
              <a:gd name="T76" fmla="*/ 1110 w 2593"/>
              <a:gd name="T77" fmla="*/ 1825 h 2559"/>
              <a:gd name="T78" fmla="*/ 1063 w 2593"/>
              <a:gd name="T79" fmla="*/ 1852 h 2559"/>
              <a:gd name="T80" fmla="*/ 1060 w 2593"/>
              <a:gd name="T81" fmla="*/ 1862 h 2559"/>
              <a:gd name="T82" fmla="*/ 1250 w 2593"/>
              <a:gd name="T83" fmla="*/ 2194 h 2559"/>
              <a:gd name="T84" fmla="*/ 1251 w 2593"/>
              <a:gd name="T85" fmla="*/ 2197 h 2559"/>
              <a:gd name="T86" fmla="*/ 1251 w 2593"/>
              <a:gd name="T87" fmla="*/ 2399 h 2559"/>
              <a:gd name="T88" fmla="*/ 1244 w 2593"/>
              <a:gd name="T89" fmla="*/ 2406 h 2559"/>
              <a:gd name="T90" fmla="*/ 1240 w 2593"/>
              <a:gd name="T91" fmla="*/ 2406 h 2559"/>
              <a:gd name="T92" fmla="*/ 682 w 2593"/>
              <a:gd name="T93" fmla="*/ 2406 h 2559"/>
              <a:gd name="T94" fmla="*/ 68 w 2593"/>
              <a:gd name="T95" fmla="*/ 1792 h 2559"/>
              <a:gd name="T96" fmla="*/ 68 w 2593"/>
              <a:gd name="T97" fmla="*/ 682 h 2559"/>
              <a:gd name="T98" fmla="*/ 682 w 2593"/>
              <a:gd name="T99" fmla="*/ 68 h 2559"/>
              <a:gd name="T100" fmla="*/ 1911 w 2593"/>
              <a:gd name="T101" fmla="*/ 68 h 2559"/>
              <a:gd name="T102" fmla="*/ 2525 w 2593"/>
              <a:gd name="T103" fmla="*/ 682 h 2559"/>
              <a:gd name="T104" fmla="*/ 2525 w 2593"/>
              <a:gd name="T105" fmla="*/ 1792 h 2559"/>
              <a:gd name="T106" fmla="*/ 1911 w 2593"/>
              <a:gd name="T107" fmla="*/ 2406 h 2559"/>
              <a:gd name="T108" fmla="*/ 1675 w 2593"/>
              <a:gd name="T109" fmla="*/ 2406 h 2559"/>
              <a:gd name="T110" fmla="*/ 1327 w 2593"/>
              <a:gd name="T111" fmla="*/ 2406 h 255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2593" h="2559">
                <a:moveTo>
                  <a:pt x="1911" y="0"/>
                </a:moveTo>
                <a:cubicBezTo>
                  <a:pt x="682" y="0"/>
                  <a:pt x="682" y="0"/>
                  <a:pt x="682" y="0"/>
                </a:cubicBezTo>
                <a:cubicBezTo>
                  <a:pt x="306" y="0"/>
                  <a:pt x="0" y="305"/>
                  <a:pt x="0" y="682"/>
                </a:cubicBezTo>
                <a:cubicBezTo>
                  <a:pt x="0" y="1792"/>
                  <a:pt x="0" y="1792"/>
                  <a:pt x="0" y="1792"/>
                </a:cubicBezTo>
                <a:cubicBezTo>
                  <a:pt x="0" y="2169"/>
                  <a:pt x="306" y="2474"/>
                  <a:pt x="682" y="2474"/>
                </a:cubicBezTo>
                <a:cubicBezTo>
                  <a:pt x="1245" y="2474"/>
                  <a:pt x="1245" y="2474"/>
                  <a:pt x="1245" y="2474"/>
                </a:cubicBezTo>
                <a:cubicBezTo>
                  <a:pt x="1249" y="2474"/>
                  <a:pt x="1252" y="2477"/>
                  <a:pt x="1252" y="2481"/>
                </a:cubicBezTo>
                <a:cubicBezTo>
                  <a:pt x="1252" y="2553"/>
                  <a:pt x="1252" y="2553"/>
                  <a:pt x="1252" y="2553"/>
                </a:cubicBezTo>
                <a:cubicBezTo>
                  <a:pt x="1252" y="2556"/>
                  <a:pt x="1254" y="2559"/>
                  <a:pt x="1258" y="2559"/>
                </a:cubicBezTo>
                <a:cubicBezTo>
                  <a:pt x="1310" y="2559"/>
                  <a:pt x="1310" y="2559"/>
                  <a:pt x="1310" y="2559"/>
                </a:cubicBezTo>
                <a:cubicBezTo>
                  <a:pt x="1313" y="2559"/>
                  <a:pt x="1313" y="2559"/>
                  <a:pt x="1313" y="2559"/>
                </a:cubicBezTo>
                <a:cubicBezTo>
                  <a:pt x="1388" y="2559"/>
                  <a:pt x="1388" y="2559"/>
                  <a:pt x="1388" y="2559"/>
                </a:cubicBezTo>
                <a:cubicBezTo>
                  <a:pt x="1392" y="2559"/>
                  <a:pt x="1395" y="2556"/>
                  <a:pt x="1395" y="2553"/>
                </a:cubicBezTo>
                <a:cubicBezTo>
                  <a:pt x="1395" y="2481"/>
                  <a:pt x="1395" y="2481"/>
                  <a:pt x="1395" y="2481"/>
                </a:cubicBezTo>
                <a:cubicBezTo>
                  <a:pt x="1395" y="2477"/>
                  <a:pt x="1397" y="2474"/>
                  <a:pt x="1401" y="2474"/>
                </a:cubicBezTo>
                <a:cubicBezTo>
                  <a:pt x="1911" y="2474"/>
                  <a:pt x="1911" y="2474"/>
                  <a:pt x="1911" y="2474"/>
                </a:cubicBezTo>
                <a:cubicBezTo>
                  <a:pt x="2288" y="2474"/>
                  <a:pt x="2593" y="2169"/>
                  <a:pt x="2593" y="1792"/>
                </a:cubicBezTo>
                <a:cubicBezTo>
                  <a:pt x="2593" y="682"/>
                  <a:pt x="2593" y="682"/>
                  <a:pt x="2593" y="682"/>
                </a:cubicBezTo>
                <a:cubicBezTo>
                  <a:pt x="2593" y="305"/>
                  <a:pt x="2288" y="0"/>
                  <a:pt x="1911" y="0"/>
                </a:cubicBezTo>
                <a:close/>
                <a:moveTo>
                  <a:pt x="1327" y="2406"/>
                </a:moveTo>
                <a:cubicBezTo>
                  <a:pt x="1323" y="2406"/>
                  <a:pt x="1320" y="2403"/>
                  <a:pt x="1320" y="2399"/>
                </a:cubicBezTo>
                <a:cubicBezTo>
                  <a:pt x="1320" y="2205"/>
                  <a:pt x="1320" y="2205"/>
                  <a:pt x="1320" y="2205"/>
                </a:cubicBezTo>
                <a:cubicBezTo>
                  <a:pt x="1320" y="2203"/>
                  <a:pt x="1321" y="2201"/>
                  <a:pt x="1323" y="2200"/>
                </a:cubicBezTo>
                <a:cubicBezTo>
                  <a:pt x="1833" y="1782"/>
                  <a:pt x="1833" y="1782"/>
                  <a:pt x="1833" y="1782"/>
                </a:cubicBezTo>
                <a:cubicBezTo>
                  <a:pt x="1836" y="1779"/>
                  <a:pt x="1836" y="1775"/>
                  <a:pt x="1834" y="1771"/>
                </a:cubicBezTo>
                <a:cubicBezTo>
                  <a:pt x="1799" y="1729"/>
                  <a:pt x="1799" y="1729"/>
                  <a:pt x="1799" y="1729"/>
                </a:cubicBezTo>
                <a:cubicBezTo>
                  <a:pt x="1796" y="1726"/>
                  <a:pt x="1792" y="1726"/>
                  <a:pt x="1789" y="1728"/>
                </a:cubicBezTo>
                <a:cubicBezTo>
                  <a:pt x="1482" y="1979"/>
                  <a:pt x="1482" y="1979"/>
                  <a:pt x="1482" y="1979"/>
                </a:cubicBezTo>
                <a:cubicBezTo>
                  <a:pt x="1477" y="1983"/>
                  <a:pt x="1470" y="1980"/>
                  <a:pt x="1470" y="1974"/>
                </a:cubicBezTo>
                <a:cubicBezTo>
                  <a:pt x="1467" y="1790"/>
                  <a:pt x="1467" y="1790"/>
                  <a:pt x="1467" y="1790"/>
                </a:cubicBezTo>
                <a:cubicBezTo>
                  <a:pt x="1467" y="1786"/>
                  <a:pt x="1464" y="1783"/>
                  <a:pt x="1460" y="1783"/>
                </a:cubicBezTo>
                <a:cubicBezTo>
                  <a:pt x="1405" y="1785"/>
                  <a:pt x="1405" y="1785"/>
                  <a:pt x="1405" y="1785"/>
                </a:cubicBezTo>
                <a:cubicBezTo>
                  <a:pt x="1401" y="1785"/>
                  <a:pt x="1398" y="1788"/>
                  <a:pt x="1398" y="1792"/>
                </a:cubicBezTo>
                <a:cubicBezTo>
                  <a:pt x="1403" y="2040"/>
                  <a:pt x="1403" y="2040"/>
                  <a:pt x="1403" y="2040"/>
                </a:cubicBezTo>
                <a:cubicBezTo>
                  <a:pt x="1403" y="2043"/>
                  <a:pt x="1402" y="2045"/>
                  <a:pt x="1400" y="2046"/>
                </a:cubicBezTo>
                <a:cubicBezTo>
                  <a:pt x="1301" y="2128"/>
                  <a:pt x="1301" y="2128"/>
                  <a:pt x="1301" y="2128"/>
                </a:cubicBezTo>
                <a:cubicBezTo>
                  <a:pt x="1298" y="2131"/>
                  <a:pt x="1293" y="2130"/>
                  <a:pt x="1290" y="2126"/>
                </a:cubicBezTo>
                <a:cubicBezTo>
                  <a:pt x="1243" y="2044"/>
                  <a:pt x="1167" y="1911"/>
                  <a:pt x="1120" y="1828"/>
                </a:cubicBezTo>
                <a:cubicBezTo>
                  <a:pt x="1118" y="1825"/>
                  <a:pt x="1114" y="1823"/>
                  <a:pt x="1110" y="1825"/>
                </a:cubicBezTo>
                <a:cubicBezTo>
                  <a:pt x="1063" y="1852"/>
                  <a:pt x="1063" y="1852"/>
                  <a:pt x="1063" y="1852"/>
                </a:cubicBezTo>
                <a:cubicBezTo>
                  <a:pt x="1059" y="1854"/>
                  <a:pt x="1058" y="1859"/>
                  <a:pt x="1060" y="1862"/>
                </a:cubicBezTo>
                <a:cubicBezTo>
                  <a:pt x="1086" y="1908"/>
                  <a:pt x="1213" y="2131"/>
                  <a:pt x="1250" y="2194"/>
                </a:cubicBezTo>
                <a:cubicBezTo>
                  <a:pt x="1251" y="2195"/>
                  <a:pt x="1251" y="2196"/>
                  <a:pt x="1251" y="2197"/>
                </a:cubicBezTo>
                <a:cubicBezTo>
                  <a:pt x="1251" y="2399"/>
                  <a:pt x="1251" y="2399"/>
                  <a:pt x="1251" y="2399"/>
                </a:cubicBezTo>
                <a:cubicBezTo>
                  <a:pt x="1251" y="2403"/>
                  <a:pt x="1248" y="2406"/>
                  <a:pt x="1244" y="2406"/>
                </a:cubicBezTo>
                <a:cubicBezTo>
                  <a:pt x="1240" y="2406"/>
                  <a:pt x="1240" y="2406"/>
                  <a:pt x="1240" y="2406"/>
                </a:cubicBezTo>
                <a:cubicBezTo>
                  <a:pt x="682" y="2406"/>
                  <a:pt x="682" y="2406"/>
                  <a:pt x="682" y="2406"/>
                </a:cubicBezTo>
                <a:cubicBezTo>
                  <a:pt x="343" y="2406"/>
                  <a:pt x="68" y="2131"/>
                  <a:pt x="68" y="1792"/>
                </a:cubicBezTo>
                <a:cubicBezTo>
                  <a:pt x="68" y="682"/>
                  <a:pt x="68" y="682"/>
                  <a:pt x="68" y="682"/>
                </a:cubicBezTo>
                <a:cubicBezTo>
                  <a:pt x="68" y="343"/>
                  <a:pt x="343" y="68"/>
                  <a:pt x="682" y="68"/>
                </a:cubicBezTo>
                <a:cubicBezTo>
                  <a:pt x="1911" y="68"/>
                  <a:pt x="1911" y="68"/>
                  <a:pt x="1911" y="68"/>
                </a:cubicBezTo>
                <a:cubicBezTo>
                  <a:pt x="2250" y="68"/>
                  <a:pt x="2525" y="343"/>
                  <a:pt x="2525" y="682"/>
                </a:cubicBezTo>
                <a:cubicBezTo>
                  <a:pt x="2525" y="1792"/>
                  <a:pt x="2525" y="1792"/>
                  <a:pt x="2525" y="1792"/>
                </a:cubicBezTo>
                <a:cubicBezTo>
                  <a:pt x="2525" y="2131"/>
                  <a:pt x="2250" y="2406"/>
                  <a:pt x="1911" y="2406"/>
                </a:cubicBezTo>
                <a:cubicBezTo>
                  <a:pt x="1675" y="2406"/>
                  <a:pt x="1675" y="2406"/>
                  <a:pt x="1675" y="2406"/>
                </a:cubicBezTo>
                <a:lnTo>
                  <a:pt x="1327" y="2406"/>
                </a:lnTo>
                <a:close/>
              </a:path>
            </a:pathLst>
          </a:custGeom>
          <a:solidFill>
            <a:srgbClr val="E2481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571348FA-57BA-4956-9B31-348AE1E5E7CC}"/>
              </a:ext>
            </a:extLst>
          </p:cNvPr>
          <p:cNvSpPr/>
          <p:nvPr userDrawn="1"/>
        </p:nvSpPr>
        <p:spPr>
          <a:xfrm>
            <a:off x="-9525" y="-9527"/>
            <a:ext cx="4248150" cy="6877051"/>
          </a:xfrm>
          <a:custGeom>
            <a:avLst/>
            <a:gdLst>
              <a:gd name="connsiteX0" fmla="*/ 0 w 4248150"/>
              <a:gd name="connsiteY0" fmla="*/ 0 h 6877050"/>
              <a:gd name="connsiteX1" fmla="*/ 0 w 4248150"/>
              <a:gd name="connsiteY1" fmla="*/ 6877050 h 6877050"/>
              <a:gd name="connsiteX2" fmla="*/ 2914650 w 4248150"/>
              <a:gd name="connsiteY2" fmla="*/ 6877050 h 6877050"/>
              <a:gd name="connsiteX3" fmla="*/ 4248150 w 4248150"/>
              <a:gd name="connsiteY3" fmla="*/ 5753100 h 6877050"/>
              <a:gd name="connsiteX4" fmla="*/ 962025 w 4248150"/>
              <a:gd name="connsiteY4" fmla="*/ 19050 h 6877050"/>
              <a:gd name="connsiteX5" fmla="*/ 0 w 4248150"/>
              <a:gd name="connsiteY5" fmla="*/ 0 h 6877050"/>
              <a:gd name="connsiteX0" fmla="*/ 0 w 4248150"/>
              <a:gd name="connsiteY0" fmla="*/ 1 h 6877051"/>
              <a:gd name="connsiteX1" fmla="*/ 0 w 4248150"/>
              <a:gd name="connsiteY1" fmla="*/ 6877051 h 6877051"/>
              <a:gd name="connsiteX2" fmla="*/ 2914650 w 4248150"/>
              <a:gd name="connsiteY2" fmla="*/ 6877051 h 6877051"/>
              <a:gd name="connsiteX3" fmla="*/ 4248150 w 4248150"/>
              <a:gd name="connsiteY3" fmla="*/ 5753101 h 6877051"/>
              <a:gd name="connsiteX4" fmla="*/ 952500 w 4248150"/>
              <a:gd name="connsiteY4" fmla="*/ 0 h 6877051"/>
              <a:gd name="connsiteX5" fmla="*/ 0 w 4248150"/>
              <a:gd name="connsiteY5" fmla="*/ 1 h 68770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248150" h="6877051">
                <a:moveTo>
                  <a:pt x="0" y="1"/>
                </a:moveTo>
                <a:lnTo>
                  <a:pt x="0" y="6877051"/>
                </a:lnTo>
                <a:lnTo>
                  <a:pt x="2914650" y="6877051"/>
                </a:lnTo>
                <a:lnTo>
                  <a:pt x="4248150" y="5753101"/>
                </a:lnTo>
                <a:lnTo>
                  <a:pt x="952500" y="0"/>
                </a:lnTo>
                <a:lnTo>
                  <a:pt x="0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6" name="Text Placeholder 25">
            <a:extLst>
              <a:ext uri="{FF2B5EF4-FFF2-40B4-BE49-F238E27FC236}">
                <a16:creationId xmlns:a16="http://schemas.microsoft.com/office/drawing/2014/main" id="{22DCC58E-A4D6-45DC-BAB4-7C5D3B8CDBF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038475" y="3873500"/>
            <a:ext cx="6143625" cy="1006475"/>
          </a:xfrm>
          <a:prstGeom prst="rect">
            <a:avLst/>
          </a:prstGeom>
        </p:spPr>
        <p:txBody>
          <a:bodyPr anchor="b" anchorCtr="0"/>
          <a:lstStyle>
            <a:lvl1pPr marL="0" indent="0" algn="ctr">
              <a:buNone/>
              <a:defRPr sz="2400" b="1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 err="1"/>
              <a:t>Plaats</a:t>
            </a:r>
            <a:r>
              <a:rPr lang="en-US"/>
              <a:t> </a:t>
            </a:r>
            <a:r>
              <a:rPr lang="en-US" err="1"/>
              <a:t>hier</a:t>
            </a:r>
            <a:r>
              <a:rPr lang="en-US"/>
              <a:t> </a:t>
            </a:r>
            <a:r>
              <a:rPr lang="en-US" err="1"/>
              <a:t>een</a:t>
            </a:r>
            <a:r>
              <a:rPr lang="en-US"/>
              <a:t> </a:t>
            </a:r>
            <a:r>
              <a:rPr lang="en-US" err="1"/>
              <a:t>titel</a:t>
            </a:r>
            <a:endParaRPr lang="en-US"/>
          </a:p>
        </p:txBody>
      </p:sp>
      <p:sp>
        <p:nvSpPr>
          <p:cNvPr id="28" name="Text Placeholder 27">
            <a:extLst>
              <a:ext uri="{FF2B5EF4-FFF2-40B4-BE49-F238E27FC236}">
                <a16:creationId xmlns:a16="http://schemas.microsoft.com/office/drawing/2014/main" id="{C282ECD2-D70B-41C5-87C7-72AF4BC8837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038475" y="5091113"/>
            <a:ext cx="6200775" cy="7286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err="1"/>
              <a:t>Plaats</a:t>
            </a:r>
            <a:r>
              <a:rPr lang="en-US"/>
              <a:t> </a:t>
            </a:r>
            <a:r>
              <a:rPr lang="en-US" err="1"/>
              <a:t>hier</a:t>
            </a:r>
            <a:r>
              <a:rPr lang="en-US"/>
              <a:t> </a:t>
            </a:r>
            <a:r>
              <a:rPr lang="en-US" err="1"/>
              <a:t>een</a:t>
            </a:r>
            <a:r>
              <a:rPr lang="en-US"/>
              <a:t> </a:t>
            </a:r>
            <a:r>
              <a:rPr lang="en-US" err="1"/>
              <a:t>subtitel</a:t>
            </a:r>
            <a:endParaRPr lang="en-US"/>
          </a:p>
        </p:txBody>
      </p:sp>
      <p:sp>
        <p:nvSpPr>
          <p:cNvPr id="34" name="Freeform: Shape 33">
            <a:extLst>
              <a:ext uri="{FF2B5EF4-FFF2-40B4-BE49-F238E27FC236}">
                <a16:creationId xmlns:a16="http://schemas.microsoft.com/office/drawing/2014/main" id="{2A52F2AF-1BD3-482F-8024-ED87C89BBC0E}"/>
              </a:ext>
            </a:extLst>
          </p:cNvPr>
          <p:cNvSpPr/>
          <p:nvPr userDrawn="1"/>
        </p:nvSpPr>
        <p:spPr>
          <a:xfrm>
            <a:off x="2878667" y="5740663"/>
            <a:ext cx="2025226" cy="1126755"/>
          </a:xfrm>
          <a:custGeom>
            <a:avLst/>
            <a:gdLst>
              <a:gd name="connsiteX0" fmla="*/ 0 w 2025226"/>
              <a:gd name="connsiteY0" fmla="*/ 1124374 h 1124374"/>
              <a:gd name="connsiteX1" fmla="*/ 1361440 w 2025226"/>
              <a:gd name="connsiteY1" fmla="*/ 0 h 1124374"/>
              <a:gd name="connsiteX2" fmla="*/ 2025226 w 2025226"/>
              <a:gd name="connsiteY2" fmla="*/ 1117600 h 1124374"/>
              <a:gd name="connsiteX3" fmla="*/ 0 w 2025226"/>
              <a:gd name="connsiteY3" fmla="*/ 1124374 h 1124374"/>
              <a:gd name="connsiteX0" fmla="*/ 0 w 2025226"/>
              <a:gd name="connsiteY0" fmla="*/ 1129137 h 1129137"/>
              <a:gd name="connsiteX1" fmla="*/ 1370965 w 2025226"/>
              <a:gd name="connsiteY1" fmla="*/ 0 h 1129137"/>
              <a:gd name="connsiteX2" fmla="*/ 2025226 w 2025226"/>
              <a:gd name="connsiteY2" fmla="*/ 1122363 h 1129137"/>
              <a:gd name="connsiteX3" fmla="*/ 0 w 2025226"/>
              <a:gd name="connsiteY3" fmla="*/ 1129137 h 1129137"/>
              <a:gd name="connsiteX0" fmla="*/ 0 w 2025226"/>
              <a:gd name="connsiteY0" fmla="*/ 1141043 h 1141043"/>
              <a:gd name="connsiteX1" fmla="*/ 1361440 w 2025226"/>
              <a:gd name="connsiteY1" fmla="*/ 0 h 1141043"/>
              <a:gd name="connsiteX2" fmla="*/ 2025226 w 2025226"/>
              <a:gd name="connsiteY2" fmla="*/ 1134269 h 1141043"/>
              <a:gd name="connsiteX3" fmla="*/ 0 w 2025226"/>
              <a:gd name="connsiteY3" fmla="*/ 1141043 h 1141043"/>
              <a:gd name="connsiteX0" fmla="*/ 0 w 2025226"/>
              <a:gd name="connsiteY0" fmla="*/ 1141043 h 1141043"/>
              <a:gd name="connsiteX1" fmla="*/ 1361440 w 2025226"/>
              <a:gd name="connsiteY1" fmla="*/ 0 h 1141043"/>
              <a:gd name="connsiteX2" fmla="*/ 2025226 w 2025226"/>
              <a:gd name="connsiteY2" fmla="*/ 1124744 h 1141043"/>
              <a:gd name="connsiteX3" fmla="*/ 0 w 2025226"/>
              <a:gd name="connsiteY3" fmla="*/ 1141043 h 1141043"/>
              <a:gd name="connsiteX0" fmla="*/ 0 w 2025226"/>
              <a:gd name="connsiteY0" fmla="*/ 1126755 h 1126755"/>
              <a:gd name="connsiteX1" fmla="*/ 1361440 w 2025226"/>
              <a:gd name="connsiteY1" fmla="*/ 0 h 1126755"/>
              <a:gd name="connsiteX2" fmla="*/ 2025226 w 2025226"/>
              <a:gd name="connsiteY2" fmla="*/ 1124744 h 1126755"/>
              <a:gd name="connsiteX3" fmla="*/ 0 w 2025226"/>
              <a:gd name="connsiteY3" fmla="*/ 1126755 h 11267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25226" h="1126755">
                <a:moveTo>
                  <a:pt x="0" y="1126755"/>
                </a:moveTo>
                <a:lnTo>
                  <a:pt x="1361440" y="0"/>
                </a:lnTo>
                <a:lnTo>
                  <a:pt x="2025226" y="1124744"/>
                </a:lnTo>
                <a:lnTo>
                  <a:pt x="0" y="1126755"/>
                </a:lnTo>
                <a:close/>
              </a:path>
            </a:pathLst>
          </a:custGeom>
          <a:solidFill>
            <a:srgbClr val="A5C8B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5" name="Freeform: Shape 34">
            <a:extLst>
              <a:ext uri="{FF2B5EF4-FFF2-40B4-BE49-F238E27FC236}">
                <a16:creationId xmlns:a16="http://schemas.microsoft.com/office/drawing/2014/main" id="{BF6BA76F-EA9C-4A00-A429-8AB4F3E40DFA}"/>
              </a:ext>
            </a:extLst>
          </p:cNvPr>
          <p:cNvSpPr/>
          <p:nvPr userDrawn="1"/>
        </p:nvSpPr>
        <p:spPr>
          <a:xfrm>
            <a:off x="9327356" y="3154680"/>
            <a:ext cx="2874169" cy="3699510"/>
          </a:xfrm>
          <a:custGeom>
            <a:avLst/>
            <a:gdLst>
              <a:gd name="connsiteX0" fmla="*/ 0 w 2933700"/>
              <a:gd name="connsiteY0" fmla="*/ 2453640 h 3718560"/>
              <a:gd name="connsiteX1" fmla="*/ 2933700 w 2933700"/>
              <a:gd name="connsiteY1" fmla="*/ 0 h 3718560"/>
              <a:gd name="connsiteX2" fmla="*/ 2933700 w 2933700"/>
              <a:gd name="connsiteY2" fmla="*/ 3718560 h 3718560"/>
              <a:gd name="connsiteX3" fmla="*/ 0 w 2933700"/>
              <a:gd name="connsiteY3" fmla="*/ 2453640 h 3718560"/>
              <a:gd name="connsiteX0" fmla="*/ 0 w 2878932"/>
              <a:gd name="connsiteY0" fmla="*/ 2444115 h 3718560"/>
              <a:gd name="connsiteX1" fmla="*/ 2878932 w 2878932"/>
              <a:gd name="connsiteY1" fmla="*/ 0 h 3718560"/>
              <a:gd name="connsiteX2" fmla="*/ 2878932 w 2878932"/>
              <a:gd name="connsiteY2" fmla="*/ 3718560 h 3718560"/>
              <a:gd name="connsiteX3" fmla="*/ 0 w 2878932"/>
              <a:gd name="connsiteY3" fmla="*/ 2444115 h 3718560"/>
              <a:gd name="connsiteX0" fmla="*/ 0 w 2874169"/>
              <a:gd name="connsiteY0" fmla="*/ 2434590 h 3718560"/>
              <a:gd name="connsiteX1" fmla="*/ 2874169 w 2874169"/>
              <a:gd name="connsiteY1" fmla="*/ 0 h 3718560"/>
              <a:gd name="connsiteX2" fmla="*/ 2874169 w 2874169"/>
              <a:gd name="connsiteY2" fmla="*/ 3718560 h 3718560"/>
              <a:gd name="connsiteX3" fmla="*/ 0 w 2874169"/>
              <a:gd name="connsiteY3" fmla="*/ 2434590 h 3718560"/>
              <a:gd name="connsiteX0" fmla="*/ 0 w 2874169"/>
              <a:gd name="connsiteY0" fmla="*/ 2434590 h 3680460"/>
              <a:gd name="connsiteX1" fmla="*/ 2874169 w 2874169"/>
              <a:gd name="connsiteY1" fmla="*/ 0 h 3680460"/>
              <a:gd name="connsiteX2" fmla="*/ 2874169 w 2874169"/>
              <a:gd name="connsiteY2" fmla="*/ 3680460 h 3680460"/>
              <a:gd name="connsiteX3" fmla="*/ 0 w 2874169"/>
              <a:gd name="connsiteY3" fmla="*/ 2434590 h 3680460"/>
              <a:gd name="connsiteX0" fmla="*/ 0 w 2874169"/>
              <a:gd name="connsiteY0" fmla="*/ 2434590 h 3699510"/>
              <a:gd name="connsiteX1" fmla="*/ 2874169 w 2874169"/>
              <a:gd name="connsiteY1" fmla="*/ 0 h 3699510"/>
              <a:gd name="connsiteX2" fmla="*/ 2874169 w 2874169"/>
              <a:gd name="connsiteY2" fmla="*/ 3699510 h 3699510"/>
              <a:gd name="connsiteX3" fmla="*/ 0 w 2874169"/>
              <a:gd name="connsiteY3" fmla="*/ 2434590 h 36995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74169" h="3699510">
                <a:moveTo>
                  <a:pt x="0" y="2434590"/>
                </a:moveTo>
                <a:lnTo>
                  <a:pt x="2874169" y="0"/>
                </a:lnTo>
                <a:lnTo>
                  <a:pt x="2874169" y="3699510"/>
                </a:lnTo>
                <a:lnTo>
                  <a:pt x="0" y="2434590"/>
                </a:lnTo>
                <a:close/>
              </a:path>
            </a:pathLst>
          </a:custGeom>
          <a:solidFill>
            <a:srgbClr val="A5C8B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B1BB8185-8913-45BB-A180-CD4F5A658E57}"/>
              </a:ext>
            </a:extLst>
          </p:cNvPr>
          <p:cNvSpPr/>
          <p:nvPr userDrawn="1"/>
        </p:nvSpPr>
        <p:spPr>
          <a:xfrm>
            <a:off x="4204970" y="5707062"/>
            <a:ext cx="83820" cy="838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2895872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Vergelijking">
    <p:bg>
      <p:bgPr>
        <a:solidFill>
          <a:srgbClr val="019F9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Freeform: Shape 69">
            <a:extLst>
              <a:ext uri="{FF2B5EF4-FFF2-40B4-BE49-F238E27FC236}">
                <a16:creationId xmlns:a16="http://schemas.microsoft.com/office/drawing/2014/main" id="{895F2132-9B76-4284-8A18-4CEDD99B9DF8}"/>
              </a:ext>
            </a:extLst>
          </p:cNvPr>
          <p:cNvSpPr/>
          <p:nvPr userDrawn="1"/>
        </p:nvSpPr>
        <p:spPr>
          <a:xfrm>
            <a:off x="1" y="3198771"/>
            <a:ext cx="9573843" cy="3659231"/>
          </a:xfrm>
          <a:custGeom>
            <a:avLst/>
            <a:gdLst>
              <a:gd name="connsiteX0" fmla="*/ 1076636 w 9573843"/>
              <a:gd name="connsiteY0" fmla="*/ 0 h 3659231"/>
              <a:gd name="connsiteX1" fmla="*/ 9573843 w 9573843"/>
              <a:gd name="connsiteY1" fmla="*/ 3659231 h 3659231"/>
              <a:gd name="connsiteX2" fmla="*/ 0 w 9573843"/>
              <a:gd name="connsiteY2" fmla="*/ 3659231 h 3659231"/>
              <a:gd name="connsiteX3" fmla="*/ 0 w 9573843"/>
              <a:gd name="connsiteY3" fmla="*/ 883459 h 3659231"/>
              <a:gd name="connsiteX4" fmla="*/ 1076636 w 9573843"/>
              <a:gd name="connsiteY4" fmla="*/ 0 h 36592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573843" h="3659231">
                <a:moveTo>
                  <a:pt x="1076636" y="0"/>
                </a:moveTo>
                <a:lnTo>
                  <a:pt x="9573843" y="3659231"/>
                </a:lnTo>
                <a:lnTo>
                  <a:pt x="0" y="3659231"/>
                </a:lnTo>
                <a:lnTo>
                  <a:pt x="0" y="883459"/>
                </a:lnTo>
                <a:lnTo>
                  <a:pt x="1076636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7" name="Freeform: Shape 66">
            <a:extLst>
              <a:ext uri="{FF2B5EF4-FFF2-40B4-BE49-F238E27FC236}">
                <a16:creationId xmlns:a16="http://schemas.microsoft.com/office/drawing/2014/main" id="{4F66C4E7-1D66-46C5-85FE-98E78B9EC84F}"/>
              </a:ext>
            </a:extLst>
          </p:cNvPr>
          <p:cNvSpPr/>
          <p:nvPr userDrawn="1"/>
        </p:nvSpPr>
        <p:spPr>
          <a:xfrm>
            <a:off x="1" y="643654"/>
            <a:ext cx="7726199" cy="6214346"/>
          </a:xfrm>
          <a:custGeom>
            <a:avLst/>
            <a:gdLst>
              <a:gd name="connsiteX0" fmla="*/ 4190450 w 7726199"/>
              <a:gd name="connsiteY0" fmla="*/ 0 h 6214346"/>
              <a:gd name="connsiteX1" fmla="*/ 7726199 w 7726199"/>
              <a:gd name="connsiteY1" fmla="*/ 6214346 h 6214346"/>
              <a:gd name="connsiteX2" fmla="*/ 0 w 7726199"/>
              <a:gd name="connsiteY2" fmla="*/ 6214346 h 6214346"/>
              <a:gd name="connsiteX3" fmla="*/ 0 w 7726199"/>
              <a:gd name="connsiteY3" fmla="*/ 3438575 h 6214346"/>
              <a:gd name="connsiteX4" fmla="*/ 4190450 w 7726199"/>
              <a:gd name="connsiteY4" fmla="*/ 0 h 62143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726199" h="6214346">
                <a:moveTo>
                  <a:pt x="4190450" y="0"/>
                </a:moveTo>
                <a:lnTo>
                  <a:pt x="7726199" y="6214346"/>
                </a:lnTo>
                <a:lnTo>
                  <a:pt x="0" y="6214346"/>
                </a:lnTo>
                <a:lnTo>
                  <a:pt x="0" y="3438575"/>
                </a:lnTo>
                <a:lnTo>
                  <a:pt x="4190450" y="0"/>
                </a:lnTo>
                <a:close/>
              </a:path>
            </a:pathLst>
          </a:custGeom>
          <a:solidFill>
            <a:srgbClr val="E049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7" name="AutoShape 3">
            <a:extLst>
              <a:ext uri="{FF2B5EF4-FFF2-40B4-BE49-F238E27FC236}">
                <a16:creationId xmlns:a16="http://schemas.microsoft.com/office/drawing/2014/main" id="{C37E7C0F-7D45-40B0-B3F6-38C001497226}"/>
              </a:ext>
            </a:extLst>
          </p:cNvPr>
          <p:cNvSpPr>
            <a:spLocks noChangeAspect="1" noChangeArrowheads="1" noTextEdit="1"/>
          </p:cNvSpPr>
          <p:nvPr userDrawn="1"/>
        </p:nvSpPr>
        <p:spPr bwMode="auto">
          <a:xfrm>
            <a:off x="5081588" y="1785938"/>
            <a:ext cx="1992312" cy="1966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BF5BB585-EA67-4315-925F-079ECD7AD983}"/>
              </a:ext>
            </a:extLst>
          </p:cNvPr>
          <p:cNvGrpSpPr/>
          <p:nvPr userDrawn="1"/>
        </p:nvGrpSpPr>
        <p:grpSpPr>
          <a:xfrm>
            <a:off x="747393" y="393897"/>
            <a:ext cx="662307" cy="654131"/>
            <a:chOff x="747393" y="393897"/>
            <a:chExt cx="662307" cy="654131"/>
          </a:xfrm>
        </p:grpSpPr>
        <p:sp>
          <p:nvSpPr>
            <p:cNvPr id="3" name="Rectangle: Rounded Corners 2">
              <a:extLst>
                <a:ext uri="{FF2B5EF4-FFF2-40B4-BE49-F238E27FC236}">
                  <a16:creationId xmlns:a16="http://schemas.microsoft.com/office/drawing/2014/main" id="{32AA3DE0-9ED8-42B5-A6EA-15001D14CB9B}"/>
                </a:ext>
              </a:extLst>
            </p:cNvPr>
            <p:cNvSpPr/>
            <p:nvPr userDrawn="1"/>
          </p:nvSpPr>
          <p:spPr>
            <a:xfrm>
              <a:off x="757238" y="409575"/>
              <a:ext cx="640556" cy="600075"/>
            </a:xfrm>
            <a:prstGeom prst="roundRect">
              <a:avLst>
                <a:gd name="adj" fmla="val 24237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grpSp>
          <p:nvGrpSpPr>
            <p:cNvPr id="41" name="Group 40">
              <a:extLst>
                <a:ext uri="{FF2B5EF4-FFF2-40B4-BE49-F238E27FC236}">
                  <a16:creationId xmlns:a16="http://schemas.microsoft.com/office/drawing/2014/main" id="{AC8D4F0A-EB3F-42D2-B438-CAACCA931F59}"/>
                </a:ext>
              </a:extLst>
            </p:cNvPr>
            <p:cNvGrpSpPr/>
            <p:nvPr userDrawn="1"/>
          </p:nvGrpSpPr>
          <p:grpSpPr>
            <a:xfrm>
              <a:off x="747393" y="393897"/>
              <a:ext cx="662307" cy="654131"/>
              <a:chOff x="2624138" y="0"/>
              <a:chExt cx="6943725" cy="6858000"/>
            </a:xfrm>
          </p:grpSpPr>
          <p:sp>
            <p:nvSpPr>
              <p:cNvPr id="42" name="Freeform 6">
                <a:extLst>
                  <a:ext uri="{FF2B5EF4-FFF2-40B4-BE49-F238E27FC236}">
                    <a16:creationId xmlns:a16="http://schemas.microsoft.com/office/drawing/2014/main" id="{737892A5-0C2E-49C5-8CE1-AB8AA7689F6C}"/>
                  </a:ext>
                </a:extLst>
              </p:cNvPr>
              <p:cNvSpPr>
                <a:spLocks noEditPoints="1"/>
              </p:cNvSpPr>
              <p:nvPr userDrawn="1"/>
            </p:nvSpPr>
            <p:spPr bwMode="auto">
              <a:xfrm>
                <a:off x="7138988" y="2640013"/>
                <a:ext cx="1039813" cy="1173163"/>
              </a:xfrm>
              <a:custGeom>
                <a:avLst/>
                <a:gdLst>
                  <a:gd name="T0" fmla="*/ 219 w 388"/>
                  <a:gd name="T1" fmla="*/ 438 h 438"/>
                  <a:gd name="T2" fmla="*/ 64 w 388"/>
                  <a:gd name="T3" fmla="*/ 373 h 438"/>
                  <a:gd name="T4" fmla="*/ 0 w 388"/>
                  <a:gd name="T5" fmla="*/ 218 h 438"/>
                  <a:gd name="T6" fmla="*/ 196 w 388"/>
                  <a:gd name="T7" fmla="*/ 0 h 438"/>
                  <a:gd name="T8" fmla="*/ 387 w 388"/>
                  <a:gd name="T9" fmla="*/ 219 h 438"/>
                  <a:gd name="T10" fmla="*/ 386 w 388"/>
                  <a:gd name="T11" fmla="*/ 243 h 438"/>
                  <a:gd name="T12" fmla="*/ 379 w 388"/>
                  <a:gd name="T13" fmla="*/ 249 h 438"/>
                  <a:gd name="T14" fmla="*/ 85 w 388"/>
                  <a:gd name="T15" fmla="*/ 249 h 438"/>
                  <a:gd name="T16" fmla="*/ 219 w 388"/>
                  <a:gd name="T17" fmla="*/ 360 h 438"/>
                  <a:gd name="T18" fmla="*/ 323 w 388"/>
                  <a:gd name="T19" fmla="*/ 322 h 438"/>
                  <a:gd name="T20" fmla="*/ 328 w 388"/>
                  <a:gd name="T21" fmla="*/ 320 h 438"/>
                  <a:gd name="T22" fmla="*/ 333 w 388"/>
                  <a:gd name="T23" fmla="*/ 323 h 438"/>
                  <a:gd name="T24" fmla="*/ 372 w 388"/>
                  <a:gd name="T25" fmla="*/ 366 h 438"/>
                  <a:gd name="T26" fmla="*/ 372 w 388"/>
                  <a:gd name="T27" fmla="*/ 376 h 438"/>
                  <a:gd name="T28" fmla="*/ 220 w 388"/>
                  <a:gd name="T29" fmla="*/ 438 h 438"/>
                  <a:gd name="T30" fmla="*/ 219 w 388"/>
                  <a:gd name="T31" fmla="*/ 438 h 438"/>
                  <a:gd name="T32" fmla="*/ 196 w 388"/>
                  <a:gd name="T33" fmla="*/ 76 h 438"/>
                  <a:gd name="T34" fmla="*/ 86 w 388"/>
                  <a:gd name="T35" fmla="*/ 178 h 438"/>
                  <a:gd name="T36" fmla="*/ 304 w 388"/>
                  <a:gd name="T37" fmla="*/ 178 h 438"/>
                  <a:gd name="T38" fmla="*/ 196 w 388"/>
                  <a:gd name="T39" fmla="*/ 76 h 4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388" h="438">
                    <a:moveTo>
                      <a:pt x="219" y="438"/>
                    </a:moveTo>
                    <a:cubicBezTo>
                      <a:pt x="161" y="438"/>
                      <a:pt x="106" y="415"/>
                      <a:pt x="64" y="373"/>
                    </a:cubicBezTo>
                    <a:cubicBezTo>
                      <a:pt x="23" y="332"/>
                      <a:pt x="0" y="277"/>
                      <a:pt x="0" y="218"/>
                    </a:cubicBezTo>
                    <a:cubicBezTo>
                      <a:pt x="1" y="75"/>
                      <a:pt x="99" y="0"/>
                      <a:pt x="196" y="0"/>
                    </a:cubicBezTo>
                    <a:cubicBezTo>
                      <a:pt x="292" y="0"/>
                      <a:pt x="388" y="68"/>
                      <a:pt x="387" y="219"/>
                    </a:cubicBezTo>
                    <a:cubicBezTo>
                      <a:pt x="387" y="227"/>
                      <a:pt x="387" y="235"/>
                      <a:pt x="386" y="243"/>
                    </a:cubicBezTo>
                    <a:cubicBezTo>
                      <a:pt x="386" y="247"/>
                      <a:pt x="383" y="249"/>
                      <a:pt x="379" y="249"/>
                    </a:cubicBezTo>
                    <a:cubicBezTo>
                      <a:pt x="85" y="249"/>
                      <a:pt x="85" y="249"/>
                      <a:pt x="85" y="249"/>
                    </a:cubicBezTo>
                    <a:cubicBezTo>
                      <a:pt x="98" y="313"/>
                      <a:pt x="155" y="360"/>
                      <a:pt x="219" y="360"/>
                    </a:cubicBezTo>
                    <a:cubicBezTo>
                      <a:pt x="257" y="360"/>
                      <a:pt x="295" y="346"/>
                      <a:pt x="323" y="322"/>
                    </a:cubicBezTo>
                    <a:cubicBezTo>
                      <a:pt x="324" y="321"/>
                      <a:pt x="326" y="320"/>
                      <a:pt x="328" y="320"/>
                    </a:cubicBezTo>
                    <a:cubicBezTo>
                      <a:pt x="330" y="320"/>
                      <a:pt x="332" y="321"/>
                      <a:pt x="333" y="323"/>
                    </a:cubicBezTo>
                    <a:cubicBezTo>
                      <a:pt x="372" y="366"/>
                      <a:pt x="372" y="366"/>
                      <a:pt x="372" y="366"/>
                    </a:cubicBezTo>
                    <a:cubicBezTo>
                      <a:pt x="375" y="369"/>
                      <a:pt x="375" y="374"/>
                      <a:pt x="372" y="376"/>
                    </a:cubicBezTo>
                    <a:cubicBezTo>
                      <a:pt x="329" y="417"/>
                      <a:pt x="277" y="438"/>
                      <a:pt x="220" y="438"/>
                    </a:cubicBezTo>
                    <a:lnTo>
                      <a:pt x="219" y="438"/>
                    </a:lnTo>
                    <a:close/>
                    <a:moveTo>
                      <a:pt x="196" y="76"/>
                    </a:moveTo>
                    <a:cubicBezTo>
                      <a:pt x="131" y="76"/>
                      <a:pt x="97" y="127"/>
                      <a:pt x="86" y="178"/>
                    </a:cubicBezTo>
                    <a:cubicBezTo>
                      <a:pt x="304" y="178"/>
                      <a:pt x="304" y="178"/>
                      <a:pt x="304" y="178"/>
                    </a:cubicBezTo>
                    <a:cubicBezTo>
                      <a:pt x="294" y="108"/>
                      <a:pt x="243" y="76"/>
                      <a:pt x="196" y="76"/>
                    </a:cubicBezTo>
                    <a:close/>
                  </a:path>
                </a:pathLst>
              </a:custGeom>
              <a:solidFill>
                <a:srgbClr val="E2481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43" name="Freeform 7">
                <a:extLst>
                  <a:ext uri="{FF2B5EF4-FFF2-40B4-BE49-F238E27FC236}">
                    <a16:creationId xmlns:a16="http://schemas.microsoft.com/office/drawing/2014/main" id="{7F45B7CA-244D-43A9-AC1C-B224189309E1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022851" y="2173288"/>
                <a:ext cx="428625" cy="1639888"/>
              </a:xfrm>
              <a:custGeom>
                <a:avLst/>
                <a:gdLst>
                  <a:gd name="T0" fmla="*/ 100 w 160"/>
                  <a:gd name="T1" fmla="*/ 612 h 612"/>
                  <a:gd name="T2" fmla="*/ 0 w 160"/>
                  <a:gd name="T3" fmla="*/ 515 h 612"/>
                  <a:gd name="T4" fmla="*/ 1 w 160"/>
                  <a:gd name="T5" fmla="*/ 7 h 612"/>
                  <a:gd name="T6" fmla="*/ 3 w 160"/>
                  <a:gd name="T7" fmla="*/ 2 h 612"/>
                  <a:gd name="T8" fmla="*/ 8 w 160"/>
                  <a:gd name="T9" fmla="*/ 0 h 612"/>
                  <a:gd name="T10" fmla="*/ 74 w 160"/>
                  <a:gd name="T11" fmla="*/ 0 h 612"/>
                  <a:gd name="T12" fmla="*/ 81 w 160"/>
                  <a:gd name="T13" fmla="*/ 7 h 612"/>
                  <a:gd name="T14" fmla="*/ 80 w 160"/>
                  <a:gd name="T15" fmla="*/ 493 h 612"/>
                  <a:gd name="T16" fmla="*/ 118 w 160"/>
                  <a:gd name="T17" fmla="*/ 540 h 612"/>
                  <a:gd name="T18" fmla="*/ 120 w 160"/>
                  <a:gd name="T19" fmla="*/ 540 h 612"/>
                  <a:gd name="T20" fmla="*/ 152 w 160"/>
                  <a:gd name="T21" fmla="*/ 537 h 612"/>
                  <a:gd name="T22" fmla="*/ 153 w 160"/>
                  <a:gd name="T23" fmla="*/ 537 h 612"/>
                  <a:gd name="T24" fmla="*/ 157 w 160"/>
                  <a:gd name="T25" fmla="*/ 539 h 612"/>
                  <a:gd name="T26" fmla="*/ 160 w 160"/>
                  <a:gd name="T27" fmla="*/ 544 h 612"/>
                  <a:gd name="T28" fmla="*/ 160 w 160"/>
                  <a:gd name="T29" fmla="*/ 597 h 612"/>
                  <a:gd name="T30" fmla="*/ 155 w 160"/>
                  <a:gd name="T31" fmla="*/ 604 h 612"/>
                  <a:gd name="T32" fmla="*/ 101 w 160"/>
                  <a:gd name="T33" fmla="*/ 612 h 612"/>
                  <a:gd name="T34" fmla="*/ 100 w 160"/>
                  <a:gd name="T35" fmla="*/ 612 h 6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60" h="612">
                    <a:moveTo>
                      <a:pt x="100" y="612"/>
                    </a:moveTo>
                    <a:cubicBezTo>
                      <a:pt x="38" y="612"/>
                      <a:pt x="0" y="575"/>
                      <a:pt x="0" y="515"/>
                    </a:cubicBezTo>
                    <a:cubicBezTo>
                      <a:pt x="1" y="7"/>
                      <a:pt x="1" y="7"/>
                      <a:pt x="1" y="7"/>
                    </a:cubicBezTo>
                    <a:cubicBezTo>
                      <a:pt x="1" y="5"/>
                      <a:pt x="2" y="3"/>
                      <a:pt x="3" y="2"/>
                    </a:cubicBezTo>
                    <a:cubicBezTo>
                      <a:pt x="4" y="0"/>
                      <a:pt x="6" y="0"/>
                      <a:pt x="8" y="0"/>
                    </a:cubicBezTo>
                    <a:cubicBezTo>
                      <a:pt x="74" y="0"/>
                      <a:pt x="74" y="0"/>
                      <a:pt x="74" y="0"/>
                    </a:cubicBezTo>
                    <a:cubicBezTo>
                      <a:pt x="78" y="0"/>
                      <a:pt x="81" y="3"/>
                      <a:pt x="81" y="7"/>
                    </a:cubicBezTo>
                    <a:cubicBezTo>
                      <a:pt x="80" y="493"/>
                      <a:pt x="80" y="493"/>
                      <a:pt x="80" y="493"/>
                    </a:cubicBezTo>
                    <a:cubicBezTo>
                      <a:pt x="80" y="532"/>
                      <a:pt x="95" y="540"/>
                      <a:pt x="118" y="540"/>
                    </a:cubicBezTo>
                    <a:cubicBezTo>
                      <a:pt x="120" y="540"/>
                      <a:pt x="120" y="540"/>
                      <a:pt x="120" y="540"/>
                    </a:cubicBezTo>
                    <a:cubicBezTo>
                      <a:pt x="133" y="540"/>
                      <a:pt x="135" y="540"/>
                      <a:pt x="152" y="537"/>
                    </a:cubicBezTo>
                    <a:cubicBezTo>
                      <a:pt x="152" y="537"/>
                      <a:pt x="152" y="537"/>
                      <a:pt x="153" y="537"/>
                    </a:cubicBezTo>
                    <a:cubicBezTo>
                      <a:pt x="154" y="537"/>
                      <a:pt x="156" y="538"/>
                      <a:pt x="157" y="539"/>
                    </a:cubicBezTo>
                    <a:cubicBezTo>
                      <a:pt x="159" y="540"/>
                      <a:pt x="160" y="542"/>
                      <a:pt x="160" y="544"/>
                    </a:cubicBezTo>
                    <a:cubicBezTo>
                      <a:pt x="160" y="597"/>
                      <a:pt x="160" y="597"/>
                      <a:pt x="160" y="597"/>
                    </a:cubicBezTo>
                    <a:cubicBezTo>
                      <a:pt x="160" y="600"/>
                      <a:pt x="158" y="603"/>
                      <a:pt x="155" y="604"/>
                    </a:cubicBezTo>
                    <a:cubicBezTo>
                      <a:pt x="136" y="611"/>
                      <a:pt x="118" y="612"/>
                      <a:pt x="101" y="612"/>
                    </a:cubicBezTo>
                    <a:cubicBezTo>
                      <a:pt x="101" y="612"/>
                      <a:pt x="100" y="612"/>
                      <a:pt x="100" y="612"/>
                    </a:cubicBezTo>
                    <a:close/>
                  </a:path>
                </a:pathLst>
              </a:custGeom>
              <a:solidFill>
                <a:srgbClr val="E2481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44" name="Freeform 8">
                <a:extLst>
                  <a:ext uri="{FF2B5EF4-FFF2-40B4-BE49-F238E27FC236}">
                    <a16:creationId xmlns:a16="http://schemas.microsoft.com/office/drawing/2014/main" id="{D75D5163-D260-4288-9615-41EEC27F10B4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8367713" y="2170113"/>
                <a:ext cx="428625" cy="1641475"/>
              </a:xfrm>
              <a:custGeom>
                <a:avLst/>
                <a:gdLst>
                  <a:gd name="T0" fmla="*/ 99 w 160"/>
                  <a:gd name="T1" fmla="*/ 612 h 612"/>
                  <a:gd name="T2" fmla="*/ 26 w 160"/>
                  <a:gd name="T3" fmla="*/ 586 h 612"/>
                  <a:gd name="T4" fmla="*/ 0 w 160"/>
                  <a:gd name="T5" fmla="*/ 515 h 612"/>
                  <a:gd name="T6" fmla="*/ 1 w 160"/>
                  <a:gd name="T7" fmla="*/ 7 h 612"/>
                  <a:gd name="T8" fmla="*/ 3 w 160"/>
                  <a:gd name="T9" fmla="*/ 2 h 612"/>
                  <a:gd name="T10" fmla="*/ 8 w 160"/>
                  <a:gd name="T11" fmla="*/ 0 h 612"/>
                  <a:gd name="T12" fmla="*/ 74 w 160"/>
                  <a:gd name="T13" fmla="*/ 0 h 612"/>
                  <a:gd name="T14" fmla="*/ 81 w 160"/>
                  <a:gd name="T15" fmla="*/ 7 h 612"/>
                  <a:gd name="T16" fmla="*/ 80 w 160"/>
                  <a:gd name="T17" fmla="*/ 494 h 612"/>
                  <a:gd name="T18" fmla="*/ 89 w 160"/>
                  <a:gd name="T19" fmla="*/ 530 h 612"/>
                  <a:gd name="T20" fmla="*/ 118 w 160"/>
                  <a:gd name="T21" fmla="*/ 540 h 612"/>
                  <a:gd name="T22" fmla="*/ 119 w 160"/>
                  <a:gd name="T23" fmla="*/ 540 h 612"/>
                  <a:gd name="T24" fmla="*/ 152 w 160"/>
                  <a:gd name="T25" fmla="*/ 537 h 612"/>
                  <a:gd name="T26" fmla="*/ 153 w 160"/>
                  <a:gd name="T27" fmla="*/ 537 h 612"/>
                  <a:gd name="T28" fmla="*/ 157 w 160"/>
                  <a:gd name="T29" fmla="*/ 539 h 612"/>
                  <a:gd name="T30" fmla="*/ 160 w 160"/>
                  <a:gd name="T31" fmla="*/ 544 h 612"/>
                  <a:gd name="T32" fmla="*/ 160 w 160"/>
                  <a:gd name="T33" fmla="*/ 598 h 612"/>
                  <a:gd name="T34" fmla="*/ 155 w 160"/>
                  <a:gd name="T35" fmla="*/ 604 h 612"/>
                  <a:gd name="T36" fmla="*/ 101 w 160"/>
                  <a:gd name="T37" fmla="*/ 612 h 612"/>
                  <a:gd name="T38" fmla="*/ 99 w 160"/>
                  <a:gd name="T39" fmla="*/ 612 h 6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160" h="612">
                    <a:moveTo>
                      <a:pt x="99" y="612"/>
                    </a:moveTo>
                    <a:cubicBezTo>
                      <a:pt x="69" y="612"/>
                      <a:pt x="44" y="603"/>
                      <a:pt x="26" y="586"/>
                    </a:cubicBezTo>
                    <a:cubicBezTo>
                      <a:pt x="9" y="569"/>
                      <a:pt x="0" y="544"/>
                      <a:pt x="0" y="515"/>
                    </a:cubicBezTo>
                    <a:cubicBezTo>
                      <a:pt x="1" y="7"/>
                      <a:pt x="1" y="7"/>
                      <a:pt x="1" y="7"/>
                    </a:cubicBezTo>
                    <a:cubicBezTo>
                      <a:pt x="1" y="5"/>
                      <a:pt x="2" y="3"/>
                      <a:pt x="3" y="2"/>
                    </a:cubicBezTo>
                    <a:cubicBezTo>
                      <a:pt x="4" y="0"/>
                      <a:pt x="6" y="0"/>
                      <a:pt x="8" y="0"/>
                    </a:cubicBezTo>
                    <a:cubicBezTo>
                      <a:pt x="74" y="0"/>
                      <a:pt x="74" y="0"/>
                      <a:pt x="74" y="0"/>
                    </a:cubicBezTo>
                    <a:cubicBezTo>
                      <a:pt x="78" y="0"/>
                      <a:pt x="81" y="3"/>
                      <a:pt x="81" y="7"/>
                    </a:cubicBezTo>
                    <a:cubicBezTo>
                      <a:pt x="80" y="494"/>
                      <a:pt x="80" y="494"/>
                      <a:pt x="80" y="494"/>
                    </a:cubicBezTo>
                    <a:cubicBezTo>
                      <a:pt x="80" y="511"/>
                      <a:pt x="83" y="523"/>
                      <a:pt x="89" y="530"/>
                    </a:cubicBezTo>
                    <a:cubicBezTo>
                      <a:pt x="95" y="537"/>
                      <a:pt x="104" y="540"/>
                      <a:pt x="118" y="540"/>
                    </a:cubicBezTo>
                    <a:cubicBezTo>
                      <a:pt x="119" y="540"/>
                      <a:pt x="119" y="540"/>
                      <a:pt x="119" y="540"/>
                    </a:cubicBezTo>
                    <a:cubicBezTo>
                      <a:pt x="133" y="540"/>
                      <a:pt x="135" y="540"/>
                      <a:pt x="152" y="537"/>
                    </a:cubicBezTo>
                    <a:cubicBezTo>
                      <a:pt x="152" y="537"/>
                      <a:pt x="152" y="537"/>
                      <a:pt x="153" y="537"/>
                    </a:cubicBezTo>
                    <a:cubicBezTo>
                      <a:pt x="154" y="537"/>
                      <a:pt x="156" y="538"/>
                      <a:pt x="157" y="539"/>
                    </a:cubicBezTo>
                    <a:cubicBezTo>
                      <a:pt x="159" y="540"/>
                      <a:pt x="160" y="542"/>
                      <a:pt x="160" y="544"/>
                    </a:cubicBezTo>
                    <a:cubicBezTo>
                      <a:pt x="160" y="598"/>
                      <a:pt x="160" y="598"/>
                      <a:pt x="160" y="598"/>
                    </a:cubicBezTo>
                    <a:cubicBezTo>
                      <a:pt x="160" y="601"/>
                      <a:pt x="158" y="603"/>
                      <a:pt x="155" y="604"/>
                    </a:cubicBezTo>
                    <a:cubicBezTo>
                      <a:pt x="136" y="611"/>
                      <a:pt x="118" y="612"/>
                      <a:pt x="101" y="612"/>
                    </a:cubicBezTo>
                    <a:lnTo>
                      <a:pt x="99" y="612"/>
                    </a:lnTo>
                    <a:close/>
                  </a:path>
                </a:pathLst>
              </a:custGeom>
              <a:solidFill>
                <a:srgbClr val="E2481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45" name="Freeform 9">
                <a:extLst>
                  <a:ext uri="{FF2B5EF4-FFF2-40B4-BE49-F238E27FC236}">
                    <a16:creationId xmlns:a16="http://schemas.microsoft.com/office/drawing/2014/main" id="{D1D40EEE-2F0B-4647-818E-34E45E0C335E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489576" y="2651125"/>
                <a:ext cx="1579563" cy="1157288"/>
              </a:xfrm>
              <a:custGeom>
                <a:avLst/>
                <a:gdLst>
                  <a:gd name="T0" fmla="*/ 384 w 590"/>
                  <a:gd name="T1" fmla="*/ 432 h 432"/>
                  <a:gd name="T2" fmla="*/ 378 w 590"/>
                  <a:gd name="T3" fmla="*/ 426 h 432"/>
                  <a:gd name="T4" fmla="*/ 295 w 590"/>
                  <a:gd name="T5" fmla="*/ 93 h 432"/>
                  <a:gd name="T6" fmla="*/ 211 w 590"/>
                  <a:gd name="T7" fmla="*/ 426 h 432"/>
                  <a:gd name="T8" fmla="*/ 204 w 590"/>
                  <a:gd name="T9" fmla="*/ 431 h 432"/>
                  <a:gd name="T10" fmla="*/ 117 w 590"/>
                  <a:gd name="T11" fmla="*/ 431 h 432"/>
                  <a:gd name="T12" fmla="*/ 110 w 590"/>
                  <a:gd name="T13" fmla="*/ 426 h 432"/>
                  <a:gd name="T14" fmla="*/ 1 w 590"/>
                  <a:gd name="T15" fmla="*/ 9 h 432"/>
                  <a:gd name="T16" fmla="*/ 2 w 590"/>
                  <a:gd name="T17" fmla="*/ 3 h 432"/>
                  <a:gd name="T18" fmla="*/ 8 w 590"/>
                  <a:gd name="T19" fmla="*/ 0 h 432"/>
                  <a:gd name="T20" fmla="*/ 72 w 590"/>
                  <a:gd name="T21" fmla="*/ 0 h 432"/>
                  <a:gd name="T22" fmla="*/ 79 w 590"/>
                  <a:gd name="T23" fmla="*/ 6 h 432"/>
                  <a:gd name="T24" fmla="*/ 136 w 590"/>
                  <a:gd name="T25" fmla="*/ 236 h 432"/>
                  <a:gd name="T26" fmla="*/ 162 w 590"/>
                  <a:gd name="T27" fmla="*/ 343 h 432"/>
                  <a:gd name="T28" fmla="*/ 184 w 590"/>
                  <a:gd name="T29" fmla="*/ 252 h 432"/>
                  <a:gd name="T30" fmla="*/ 247 w 590"/>
                  <a:gd name="T31" fmla="*/ 6 h 432"/>
                  <a:gd name="T32" fmla="*/ 254 w 590"/>
                  <a:gd name="T33" fmla="*/ 1 h 432"/>
                  <a:gd name="T34" fmla="*/ 337 w 590"/>
                  <a:gd name="T35" fmla="*/ 1 h 432"/>
                  <a:gd name="T36" fmla="*/ 343 w 590"/>
                  <a:gd name="T37" fmla="*/ 6 h 432"/>
                  <a:gd name="T38" fmla="*/ 406 w 590"/>
                  <a:gd name="T39" fmla="*/ 252 h 432"/>
                  <a:gd name="T40" fmla="*/ 427 w 590"/>
                  <a:gd name="T41" fmla="*/ 344 h 432"/>
                  <a:gd name="T42" fmla="*/ 453 w 590"/>
                  <a:gd name="T43" fmla="*/ 236 h 432"/>
                  <a:gd name="T44" fmla="*/ 512 w 590"/>
                  <a:gd name="T45" fmla="*/ 7 h 432"/>
                  <a:gd name="T46" fmla="*/ 519 w 590"/>
                  <a:gd name="T47" fmla="*/ 1 h 432"/>
                  <a:gd name="T48" fmla="*/ 583 w 590"/>
                  <a:gd name="T49" fmla="*/ 1 h 432"/>
                  <a:gd name="T50" fmla="*/ 588 w 590"/>
                  <a:gd name="T51" fmla="*/ 4 h 432"/>
                  <a:gd name="T52" fmla="*/ 589 w 590"/>
                  <a:gd name="T53" fmla="*/ 10 h 432"/>
                  <a:gd name="T54" fmla="*/ 478 w 590"/>
                  <a:gd name="T55" fmla="*/ 427 h 432"/>
                  <a:gd name="T56" fmla="*/ 471 w 590"/>
                  <a:gd name="T57" fmla="*/ 432 h 432"/>
                  <a:gd name="T58" fmla="*/ 384 w 590"/>
                  <a:gd name="T59" fmla="*/ 432 h 4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590" h="432">
                    <a:moveTo>
                      <a:pt x="384" y="432"/>
                    </a:moveTo>
                    <a:cubicBezTo>
                      <a:pt x="381" y="432"/>
                      <a:pt x="378" y="430"/>
                      <a:pt x="378" y="426"/>
                    </a:cubicBezTo>
                    <a:cubicBezTo>
                      <a:pt x="295" y="93"/>
                      <a:pt x="295" y="93"/>
                      <a:pt x="295" y="93"/>
                    </a:cubicBezTo>
                    <a:cubicBezTo>
                      <a:pt x="211" y="426"/>
                      <a:pt x="211" y="426"/>
                      <a:pt x="211" y="426"/>
                    </a:cubicBezTo>
                    <a:cubicBezTo>
                      <a:pt x="210" y="429"/>
                      <a:pt x="207" y="431"/>
                      <a:pt x="204" y="431"/>
                    </a:cubicBezTo>
                    <a:cubicBezTo>
                      <a:pt x="117" y="431"/>
                      <a:pt x="117" y="431"/>
                      <a:pt x="117" y="431"/>
                    </a:cubicBezTo>
                    <a:cubicBezTo>
                      <a:pt x="114" y="431"/>
                      <a:pt x="111" y="429"/>
                      <a:pt x="110" y="426"/>
                    </a:cubicBezTo>
                    <a:cubicBezTo>
                      <a:pt x="1" y="9"/>
                      <a:pt x="1" y="9"/>
                      <a:pt x="1" y="9"/>
                    </a:cubicBezTo>
                    <a:cubicBezTo>
                      <a:pt x="0" y="7"/>
                      <a:pt x="1" y="5"/>
                      <a:pt x="2" y="3"/>
                    </a:cubicBezTo>
                    <a:cubicBezTo>
                      <a:pt x="4" y="1"/>
                      <a:pt x="6" y="0"/>
                      <a:pt x="8" y="0"/>
                    </a:cubicBezTo>
                    <a:cubicBezTo>
                      <a:pt x="72" y="0"/>
                      <a:pt x="72" y="0"/>
                      <a:pt x="72" y="0"/>
                    </a:cubicBezTo>
                    <a:cubicBezTo>
                      <a:pt x="75" y="0"/>
                      <a:pt x="78" y="3"/>
                      <a:pt x="79" y="6"/>
                    </a:cubicBezTo>
                    <a:cubicBezTo>
                      <a:pt x="136" y="236"/>
                      <a:pt x="136" y="236"/>
                      <a:pt x="136" y="236"/>
                    </a:cubicBezTo>
                    <a:cubicBezTo>
                      <a:pt x="145" y="267"/>
                      <a:pt x="154" y="304"/>
                      <a:pt x="162" y="343"/>
                    </a:cubicBezTo>
                    <a:cubicBezTo>
                      <a:pt x="169" y="313"/>
                      <a:pt x="176" y="282"/>
                      <a:pt x="184" y="252"/>
                    </a:cubicBezTo>
                    <a:cubicBezTo>
                      <a:pt x="247" y="6"/>
                      <a:pt x="247" y="6"/>
                      <a:pt x="247" y="6"/>
                    </a:cubicBezTo>
                    <a:cubicBezTo>
                      <a:pt x="248" y="3"/>
                      <a:pt x="251" y="1"/>
                      <a:pt x="254" y="1"/>
                    </a:cubicBezTo>
                    <a:cubicBezTo>
                      <a:pt x="337" y="1"/>
                      <a:pt x="337" y="1"/>
                      <a:pt x="337" y="1"/>
                    </a:cubicBezTo>
                    <a:cubicBezTo>
                      <a:pt x="340" y="1"/>
                      <a:pt x="343" y="3"/>
                      <a:pt x="343" y="6"/>
                    </a:cubicBezTo>
                    <a:cubicBezTo>
                      <a:pt x="406" y="252"/>
                      <a:pt x="406" y="252"/>
                      <a:pt x="406" y="252"/>
                    </a:cubicBezTo>
                    <a:cubicBezTo>
                      <a:pt x="413" y="281"/>
                      <a:pt x="420" y="311"/>
                      <a:pt x="427" y="344"/>
                    </a:cubicBezTo>
                    <a:cubicBezTo>
                      <a:pt x="435" y="305"/>
                      <a:pt x="445" y="268"/>
                      <a:pt x="453" y="236"/>
                    </a:cubicBezTo>
                    <a:cubicBezTo>
                      <a:pt x="512" y="7"/>
                      <a:pt x="512" y="7"/>
                      <a:pt x="512" y="7"/>
                    </a:cubicBezTo>
                    <a:cubicBezTo>
                      <a:pt x="513" y="4"/>
                      <a:pt x="515" y="1"/>
                      <a:pt x="519" y="1"/>
                    </a:cubicBezTo>
                    <a:cubicBezTo>
                      <a:pt x="583" y="1"/>
                      <a:pt x="583" y="1"/>
                      <a:pt x="583" y="1"/>
                    </a:cubicBezTo>
                    <a:cubicBezTo>
                      <a:pt x="585" y="1"/>
                      <a:pt x="587" y="2"/>
                      <a:pt x="588" y="4"/>
                    </a:cubicBezTo>
                    <a:cubicBezTo>
                      <a:pt x="590" y="6"/>
                      <a:pt x="590" y="8"/>
                      <a:pt x="589" y="10"/>
                    </a:cubicBezTo>
                    <a:cubicBezTo>
                      <a:pt x="478" y="427"/>
                      <a:pt x="478" y="427"/>
                      <a:pt x="478" y="427"/>
                    </a:cubicBezTo>
                    <a:cubicBezTo>
                      <a:pt x="477" y="430"/>
                      <a:pt x="475" y="432"/>
                      <a:pt x="471" y="432"/>
                    </a:cubicBezTo>
                    <a:lnTo>
                      <a:pt x="384" y="432"/>
                    </a:lnTo>
                    <a:close/>
                  </a:path>
                </a:pathLst>
              </a:custGeom>
              <a:solidFill>
                <a:srgbClr val="E2481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46" name="Freeform 10">
                <a:extLst>
                  <a:ext uri="{FF2B5EF4-FFF2-40B4-BE49-F238E27FC236}">
                    <a16:creationId xmlns:a16="http://schemas.microsoft.com/office/drawing/2014/main" id="{FD9B6A8F-D168-477C-BF33-4215596740AE}"/>
                  </a:ext>
                </a:extLst>
              </p:cNvPr>
              <p:cNvSpPr>
                <a:spLocks noEditPoints="1"/>
              </p:cNvSpPr>
              <p:nvPr userDrawn="1"/>
            </p:nvSpPr>
            <p:spPr bwMode="auto">
              <a:xfrm>
                <a:off x="3387726" y="2208213"/>
                <a:ext cx="1512888" cy="1595438"/>
              </a:xfrm>
              <a:custGeom>
                <a:avLst/>
                <a:gdLst>
                  <a:gd name="T0" fmla="*/ 483 w 565"/>
                  <a:gd name="T1" fmla="*/ 595 h 595"/>
                  <a:gd name="T2" fmla="*/ 478 w 565"/>
                  <a:gd name="T3" fmla="*/ 591 h 595"/>
                  <a:gd name="T4" fmla="*/ 400 w 565"/>
                  <a:gd name="T5" fmla="*/ 403 h 595"/>
                  <a:gd name="T6" fmla="*/ 284 w 565"/>
                  <a:gd name="T7" fmla="*/ 423 h 595"/>
                  <a:gd name="T8" fmla="*/ 166 w 565"/>
                  <a:gd name="T9" fmla="*/ 402 h 595"/>
                  <a:gd name="T10" fmla="*/ 87 w 565"/>
                  <a:gd name="T11" fmla="*/ 590 h 595"/>
                  <a:gd name="T12" fmla="*/ 81 w 565"/>
                  <a:gd name="T13" fmla="*/ 594 h 595"/>
                  <a:gd name="T14" fmla="*/ 6 w 565"/>
                  <a:gd name="T15" fmla="*/ 594 h 595"/>
                  <a:gd name="T16" fmla="*/ 1 w 565"/>
                  <a:gd name="T17" fmla="*/ 591 h 595"/>
                  <a:gd name="T18" fmla="*/ 1 w 565"/>
                  <a:gd name="T19" fmla="*/ 586 h 595"/>
                  <a:gd name="T20" fmla="*/ 249 w 565"/>
                  <a:gd name="T21" fmla="*/ 4 h 595"/>
                  <a:gd name="T22" fmla="*/ 255 w 565"/>
                  <a:gd name="T23" fmla="*/ 0 h 595"/>
                  <a:gd name="T24" fmla="*/ 313 w 565"/>
                  <a:gd name="T25" fmla="*/ 0 h 595"/>
                  <a:gd name="T26" fmla="*/ 318 w 565"/>
                  <a:gd name="T27" fmla="*/ 4 h 595"/>
                  <a:gd name="T28" fmla="*/ 565 w 565"/>
                  <a:gd name="T29" fmla="*/ 587 h 595"/>
                  <a:gd name="T30" fmla="*/ 564 w 565"/>
                  <a:gd name="T31" fmla="*/ 592 h 595"/>
                  <a:gd name="T32" fmla="*/ 559 w 565"/>
                  <a:gd name="T33" fmla="*/ 595 h 595"/>
                  <a:gd name="T34" fmla="*/ 483 w 565"/>
                  <a:gd name="T35" fmla="*/ 595 h 595"/>
                  <a:gd name="T36" fmla="*/ 195 w 565"/>
                  <a:gd name="T37" fmla="*/ 335 h 595"/>
                  <a:gd name="T38" fmla="*/ 283 w 565"/>
                  <a:gd name="T39" fmla="*/ 350 h 595"/>
                  <a:gd name="T40" fmla="*/ 372 w 565"/>
                  <a:gd name="T41" fmla="*/ 335 h 595"/>
                  <a:gd name="T42" fmla="*/ 283 w 565"/>
                  <a:gd name="T43" fmla="*/ 121 h 595"/>
                  <a:gd name="T44" fmla="*/ 195 w 565"/>
                  <a:gd name="T45" fmla="*/ 335 h 5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565" h="595">
                    <a:moveTo>
                      <a:pt x="483" y="595"/>
                    </a:moveTo>
                    <a:cubicBezTo>
                      <a:pt x="481" y="595"/>
                      <a:pt x="479" y="594"/>
                      <a:pt x="478" y="591"/>
                    </a:cubicBezTo>
                    <a:cubicBezTo>
                      <a:pt x="400" y="403"/>
                      <a:pt x="400" y="403"/>
                      <a:pt x="400" y="403"/>
                    </a:cubicBezTo>
                    <a:cubicBezTo>
                      <a:pt x="364" y="416"/>
                      <a:pt x="325" y="423"/>
                      <a:pt x="284" y="423"/>
                    </a:cubicBezTo>
                    <a:cubicBezTo>
                      <a:pt x="243" y="423"/>
                      <a:pt x="203" y="416"/>
                      <a:pt x="166" y="402"/>
                    </a:cubicBezTo>
                    <a:cubicBezTo>
                      <a:pt x="87" y="590"/>
                      <a:pt x="87" y="590"/>
                      <a:pt x="87" y="590"/>
                    </a:cubicBezTo>
                    <a:cubicBezTo>
                      <a:pt x="86" y="593"/>
                      <a:pt x="84" y="594"/>
                      <a:pt x="81" y="594"/>
                    </a:cubicBezTo>
                    <a:cubicBezTo>
                      <a:pt x="6" y="594"/>
                      <a:pt x="6" y="594"/>
                      <a:pt x="6" y="594"/>
                    </a:cubicBezTo>
                    <a:cubicBezTo>
                      <a:pt x="4" y="594"/>
                      <a:pt x="2" y="593"/>
                      <a:pt x="1" y="591"/>
                    </a:cubicBezTo>
                    <a:cubicBezTo>
                      <a:pt x="0" y="590"/>
                      <a:pt x="0" y="587"/>
                      <a:pt x="1" y="586"/>
                    </a:cubicBezTo>
                    <a:cubicBezTo>
                      <a:pt x="249" y="4"/>
                      <a:pt x="249" y="4"/>
                      <a:pt x="249" y="4"/>
                    </a:cubicBezTo>
                    <a:cubicBezTo>
                      <a:pt x="250" y="2"/>
                      <a:pt x="252" y="0"/>
                      <a:pt x="255" y="0"/>
                    </a:cubicBezTo>
                    <a:cubicBezTo>
                      <a:pt x="313" y="0"/>
                      <a:pt x="313" y="0"/>
                      <a:pt x="313" y="0"/>
                    </a:cubicBezTo>
                    <a:cubicBezTo>
                      <a:pt x="315" y="0"/>
                      <a:pt x="317" y="2"/>
                      <a:pt x="318" y="4"/>
                    </a:cubicBezTo>
                    <a:cubicBezTo>
                      <a:pt x="565" y="587"/>
                      <a:pt x="565" y="587"/>
                      <a:pt x="565" y="587"/>
                    </a:cubicBezTo>
                    <a:cubicBezTo>
                      <a:pt x="565" y="589"/>
                      <a:pt x="565" y="591"/>
                      <a:pt x="564" y="592"/>
                    </a:cubicBezTo>
                    <a:cubicBezTo>
                      <a:pt x="563" y="594"/>
                      <a:pt x="561" y="595"/>
                      <a:pt x="559" y="595"/>
                    </a:cubicBezTo>
                    <a:lnTo>
                      <a:pt x="483" y="595"/>
                    </a:lnTo>
                    <a:close/>
                    <a:moveTo>
                      <a:pt x="195" y="335"/>
                    </a:moveTo>
                    <a:cubicBezTo>
                      <a:pt x="222" y="345"/>
                      <a:pt x="252" y="350"/>
                      <a:pt x="283" y="350"/>
                    </a:cubicBezTo>
                    <a:cubicBezTo>
                      <a:pt x="313" y="350"/>
                      <a:pt x="344" y="345"/>
                      <a:pt x="372" y="335"/>
                    </a:cubicBezTo>
                    <a:cubicBezTo>
                      <a:pt x="283" y="121"/>
                      <a:pt x="283" y="121"/>
                      <a:pt x="283" y="121"/>
                    </a:cubicBezTo>
                    <a:lnTo>
                      <a:pt x="195" y="335"/>
                    </a:lnTo>
                    <a:close/>
                  </a:path>
                </a:pathLst>
              </a:custGeom>
              <a:solidFill>
                <a:srgbClr val="E2481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47" name="Freeform 11">
                <a:extLst>
                  <a:ext uri="{FF2B5EF4-FFF2-40B4-BE49-F238E27FC236}">
                    <a16:creationId xmlns:a16="http://schemas.microsoft.com/office/drawing/2014/main" id="{6A6ED3B7-423D-482A-B7DA-E94E661BD3C9}"/>
                  </a:ext>
                </a:extLst>
              </p:cNvPr>
              <p:cNvSpPr>
                <a:spLocks noEditPoints="1"/>
              </p:cNvSpPr>
              <p:nvPr userDrawn="1"/>
            </p:nvSpPr>
            <p:spPr bwMode="auto">
              <a:xfrm>
                <a:off x="2624138" y="0"/>
                <a:ext cx="6943725" cy="6858000"/>
              </a:xfrm>
              <a:custGeom>
                <a:avLst/>
                <a:gdLst>
                  <a:gd name="T0" fmla="*/ 1911 w 2593"/>
                  <a:gd name="T1" fmla="*/ 0 h 2559"/>
                  <a:gd name="T2" fmla="*/ 682 w 2593"/>
                  <a:gd name="T3" fmla="*/ 0 h 2559"/>
                  <a:gd name="T4" fmla="*/ 0 w 2593"/>
                  <a:gd name="T5" fmla="*/ 682 h 2559"/>
                  <a:gd name="T6" fmla="*/ 0 w 2593"/>
                  <a:gd name="T7" fmla="*/ 1792 h 2559"/>
                  <a:gd name="T8" fmla="*/ 682 w 2593"/>
                  <a:gd name="T9" fmla="*/ 2474 h 2559"/>
                  <a:gd name="T10" fmla="*/ 1245 w 2593"/>
                  <a:gd name="T11" fmla="*/ 2474 h 2559"/>
                  <a:gd name="T12" fmla="*/ 1252 w 2593"/>
                  <a:gd name="T13" fmla="*/ 2481 h 2559"/>
                  <a:gd name="T14" fmla="*/ 1252 w 2593"/>
                  <a:gd name="T15" fmla="*/ 2553 h 2559"/>
                  <a:gd name="T16" fmla="*/ 1258 w 2593"/>
                  <a:gd name="T17" fmla="*/ 2559 h 2559"/>
                  <a:gd name="T18" fmla="*/ 1310 w 2593"/>
                  <a:gd name="T19" fmla="*/ 2559 h 2559"/>
                  <a:gd name="T20" fmla="*/ 1313 w 2593"/>
                  <a:gd name="T21" fmla="*/ 2559 h 2559"/>
                  <a:gd name="T22" fmla="*/ 1388 w 2593"/>
                  <a:gd name="T23" fmla="*/ 2559 h 2559"/>
                  <a:gd name="T24" fmla="*/ 1395 w 2593"/>
                  <a:gd name="T25" fmla="*/ 2553 h 2559"/>
                  <a:gd name="T26" fmla="*/ 1395 w 2593"/>
                  <a:gd name="T27" fmla="*/ 2481 h 2559"/>
                  <a:gd name="T28" fmla="*/ 1401 w 2593"/>
                  <a:gd name="T29" fmla="*/ 2474 h 2559"/>
                  <a:gd name="T30" fmla="*/ 1911 w 2593"/>
                  <a:gd name="T31" fmla="*/ 2474 h 2559"/>
                  <a:gd name="T32" fmla="*/ 2593 w 2593"/>
                  <a:gd name="T33" fmla="*/ 1792 h 2559"/>
                  <a:gd name="T34" fmla="*/ 2593 w 2593"/>
                  <a:gd name="T35" fmla="*/ 682 h 2559"/>
                  <a:gd name="T36" fmla="*/ 1911 w 2593"/>
                  <a:gd name="T37" fmla="*/ 0 h 2559"/>
                  <a:gd name="T38" fmla="*/ 1327 w 2593"/>
                  <a:gd name="T39" fmla="*/ 2406 h 2559"/>
                  <a:gd name="T40" fmla="*/ 1320 w 2593"/>
                  <a:gd name="T41" fmla="*/ 2399 h 2559"/>
                  <a:gd name="T42" fmla="*/ 1320 w 2593"/>
                  <a:gd name="T43" fmla="*/ 2205 h 2559"/>
                  <a:gd name="T44" fmla="*/ 1323 w 2593"/>
                  <a:gd name="T45" fmla="*/ 2200 h 2559"/>
                  <a:gd name="T46" fmla="*/ 1833 w 2593"/>
                  <a:gd name="T47" fmla="*/ 1782 h 2559"/>
                  <a:gd name="T48" fmla="*/ 1834 w 2593"/>
                  <a:gd name="T49" fmla="*/ 1771 h 2559"/>
                  <a:gd name="T50" fmla="*/ 1799 w 2593"/>
                  <a:gd name="T51" fmla="*/ 1729 h 2559"/>
                  <a:gd name="T52" fmla="*/ 1789 w 2593"/>
                  <a:gd name="T53" fmla="*/ 1728 h 2559"/>
                  <a:gd name="T54" fmla="*/ 1482 w 2593"/>
                  <a:gd name="T55" fmla="*/ 1979 h 2559"/>
                  <a:gd name="T56" fmla="*/ 1470 w 2593"/>
                  <a:gd name="T57" fmla="*/ 1974 h 2559"/>
                  <a:gd name="T58" fmla="*/ 1467 w 2593"/>
                  <a:gd name="T59" fmla="*/ 1790 h 2559"/>
                  <a:gd name="T60" fmla="*/ 1460 w 2593"/>
                  <a:gd name="T61" fmla="*/ 1783 h 2559"/>
                  <a:gd name="T62" fmla="*/ 1405 w 2593"/>
                  <a:gd name="T63" fmla="*/ 1785 h 2559"/>
                  <a:gd name="T64" fmla="*/ 1398 w 2593"/>
                  <a:gd name="T65" fmla="*/ 1792 h 2559"/>
                  <a:gd name="T66" fmla="*/ 1403 w 2593"/>
                  <a:gd name="T67" fmla="*/ 2040 h 2559"/>
                  <a:gd name="T68" fmla="*/ 1400 w 2593"/>
                  <a:gd name="T69" fmla="*/ 2046 h 2559"/>
                  <a:gd name="T70" fmla="*/ 1301 w 2593"/>
                  <a:gd name="T71" fmla="*/ 2128 h 2559"/>
                  <a:gd name="T72" fmla="*/ 1290 w 2593"/>
                  <a:gd name="T73" fmla="*/ 2126 h 2559"/>
                  <a:gd name="T74" fmla="*/ 1120 w 2593"/>
                  <a:gd name="T75" fmla="*/ 1828 h 2559"/>
                  <a:gd name="T76" fmla="*/ 1110 w 2593"/>
                  <a:gd name="T77" fmla="*/ 1825 h 2559"/>
                  <a:gd name="T78" fmla="*/ 1063 w 2593"/>
                  <a:gd name="T79" fmla="*/ 1852 h 2559"/>
                  <a:gd name="T80" fmla="*/ 1060 w 2593"/>
                  <a:gd name="T81" fmla="*/ 1862 h 2559"/>
                  <a:gd name="T82" fmla="*/ 1250 w 2593"/>
                  <a:gd name="T83" fmla="*/ 2194 h 2559"/>
                  <a:gd name="T84" fmla="*/ 1251 w 2593"/>
                  <a:gd name="T85" fmla="*/ 2197 h 2559"/>
                  <a:gd name="T86" fmla="*/ 1251 w 2593"/>
                  <a:gd name="T87" fmla="*/ 2399 h 2559"/>
                  <a:gd name="T88" fmla="*/ 1244 w 2593"/>
                  <a:gd name="T89" fmla="*/ 2406 h 2559"/>
                  <a:gd name="T90" fmla="*/ 1240 w 2593"/>
                  <a:gd name="T91" fmla="*/ 2406 h 2559"/>
                  <a:gd name="T92" fmla="*/ 682 w 2593"/>
                  <a:gd name="T93" fmla="*/ 2406 h 2559"/>
                  <a:gd name="T94" fmla="*/ 68 w 2593"/>
                  <a:gd name="T95" fmla="*/ 1792 h 2559"/>
                  <a:gd name="T96" fmla="*/ 68 w 2593"/>
                  <a:gd name="T97" fmla="*/ 682 h 2559"/>
                  <a:gd name="T98" fmla="*/ 682 w 2593"/>
                  <a:gd name="T99" fmla="*/ 68 h 2559"/>
                  <a:gd name="T100" fmla="*/ 1911 w 2593"/>
                  <a:gd name="T101" fmla="*/ 68 h 2559"/>
                  <a:gd name="T102" fmla="*/ 2525 w 2593"/>
                  <a:gd name="T103" fmla="*/ 682 h 2559"/>
                  <a:gd name="T104" fmla="*/ 2525 w 2593"/>
                  <a:gd name="T105" fmla="*/ 1792 h 2559"/>
                  <a:gd name="T106" fmla="*/ 1911 w 2593"/>
                  <a:gd name="T107" fmla="*/ 2406 h 2559"/>
                  <a:gd name="T108" fmla="*/ 1675 w 2593"/>
                  <a:gd name="T109" fmla="*/ 2406 h 2559"/>
                  <a:gd name="T110" fmla="*/ 1327 w 2593"/>
                  <a:gd name="T111" fmla="*/ 2406 h 25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2593" h="2559">
                    <a:moveTo>
                      <a:pt x="1911" y="0"/>
                    </a:moveTo>
                    <a:cubicBezTo>
                      <a:pt x="682" y="0"/>
                      <a:pt x="682" y="0"/>
                      <a:pt x="682" y="0"/>
                    </a:cubicBezTo>
                    <a:cubicBezTo>
                      <a:pt x="306" y="0"/>
                      <a:pt x="0" y="305"/>
                      <a:pt x="0" y="682"/>
                    </a:cubicBezTo>
                    <a:cubicBezTo>
                      <a:pt x="0" y="1792"/>
                      <a:pt x="0" y="1792"/>
                      <a:pt x="0" y="1792"/>
                    </a:cubicBezTo>
                    <a:cubicBezTo>
                      <a:pt x="0" y="2169"/>
                      <a:pt x="306" y="2474"/>
                      <a:pt x="682" y="2474"/>
                    </a:cubicBezTo>
                    <a:cubicBezTo>
                      <a:pt x="1245" y="2474"/>
                      <a:pt x="1245" y="2474"/>
                      <a:pt x="1245" y="2474"/>
                    </a:cubicBezTo>
                    <a:cubicBezTo>
                      <a:pt x="1249" y="2474"/>
                      <a:pt x="1252" y="2477"/>
                      <a:pt x="1252" y="2481"/>
                    </a:cubicBezTo>
                    <a:cubicBezTo>
                      <a:pt x="1252" y="2553"/>
                      <a:pt x="1252" y="2553"/>
                      <a:pt x="1252" y="2553"/>
                    </a:cubicBezTo>
                    <a:cubicBezTo>
                      <a:pt x="1252" y="2556"/>
                      <a:pt x="1254" y="2559"/>
                      <a:pt x="1258" y="2559"/>
                    </a:cubicBezTo>
                    <a:cubicBezTo>
                      <a:pt x="1310" y="2559"/>
                      <a:pt x="1310" y="2559"/>
                      <a:pt x="1310" y="2559"/>
                    </a:cubicBezTo>
                    <a:cubicBezTo>
                      <a:pt x="1313" y="2559"/>
                      <a:pt x="1313" y="2559"/>
                      <a:pt x="1313" y="2559"/>
                    </a:cubicBezTo>
                    <a:cubicBezTo>
                      <a:pt x="1388" y="2559"/>
                      <a:pt x="1388" y="2559"/>
                      <a:pt x="1388" y="2559"/>
                    </a:cubicBezTo>
                    <a:cubicBezTo>
                      <a:pt x="1392" y="2559"/>
                      <a:pt x="1395" y="2556"/>
                      <a:pt x="1395" y="2553"/>
                    </a:cubicBezTo>
                    <a:cubicBezTo>
                      <a:pt x="1395" y="2481"/>
                      <a:pt x="1395" y="2481"/>
                      <a:pt x="1395" y="2481"/>
                    </a:cubicBezTo>
                    <a:cubicBezTo>
                      <a:pt x="1395" y="2477"/>
                      <a:pt x="1397" y="2474"/>
                      <a:pt x="1401" y="2474"/>
                    </a:cubicBezTo>
                    <a:cubicBezTo>
                      <a:pt x="1911" y="2474"/>
                      <a:pt x="1911" y="2474"/>
                      <a:pt x="1911" y="2474"/>
                    </a:cubicBezTo>
                    <a:cubicBezTo>
                      <a:pt x="2288" y="2474"/>
                      <a:pt x="2593" y="2169"/>
                      <a:pt x="2593" y="1792"/>
                    </a:cubicBezTo>
                    <a:cubicBezTo>
                      <a:pt x="2593" y="682"/>
                      <a:pt x="2593" y="682"/>
                      <a:pt x="2593" y="682"/>
                    </a:cubicBezTo>
                    <a:cubicBezTo>
                      <a:pt x="2593" y="305"/>
                      <a:pt x="2288" y="0"/>
                      <a:pt x="1911" y="0"/>
                    </a:cubicBezTo>
                    <a:close/>
                    <a:moveTo>
                      <a:pt x="1327" y="2406"/>
                    </a:moveTo>
                    <a:cubicBezTo>
                      <a:pt x="1323" y="2406"/>
                      <a:pt x="1320" y="2403"/>
                      <a:pt x="1320" y="2399"/>
                    </a:cubicBezTo>
                    <a:cubicBezTo>
                      <a:pt x="1320" y="2205"/>
                      <a:pt x="1320" y="2205"/>
                      <a:pt x="1320" y="2205"/>
                    </a:cubicBezTo>
                    <a:cubicBezTo>
                      <a:pt x="1320" y="2203"/>
                      <a:pt x="1321" y="2201"/>
                      <a:pt x="1323" y="2200"/>
                    </a:cubicBezTo>
                    <a:cubicBezTo>
                      <a:pt x="1833" y="1782"/>
                      <a:pt x="1833" y="1782"/>
                      <a:pt x="1833" y="1782"/>
                    </a:cubicBezTo>
                    <a:cubicBezTo>
                      <a:pt x="1836" y="1779"/>
                      <a:pt x="1836" y="1775"/>
                      <a:pt x="1834" y="1771"/>
                    </a:cubicBezTo>
                    <a:cubicBezTo>
                      <a:pt x="1799" y="1729"/>
                      <a:pt x="1799" y="1729"/>
                      <a:pt x="1799" y="1729"/>
                    </a:cubicBezTo>
                    <a:cubicBezTo>
                      <a:pt x="1796" y="1726"/>
                      <a:pt x="1792" y="1726"/>
                      <a:pt x="1789" y="1728"/>
                    </a:cubicBezTo>
                    <a:cubicBezTo>
                      <a:pt x="1482" y="1979"/>
                      <a:pt x="1482" y="1979"/>
                      <a:pt x="1482" y="1979"/>
                    </a:cubicBezTo>
                    <a:cubicBezTo>
                      <a:pt x="1477" y="1983"/>
                      <a:pt x="1470" y="1980"/>
                      <a:pt x="1470" y="1974"/>
                    </a:cubicBezTo>
                    <a:cubicBezTo>
                      <a:pt x="1467" y="1790"/>
                      <a:pt x="1467" y="1790"/>
                      <a:pt x="1467" y="1790"/>
                    </a:cubicBezTo>
                    <a:cubicBezTo>
                      <a:pt x="1467" y="1786"/>
                      <a:pt x="1464" y="1783"/>
                      <a:pt x="1460" y="1783"/>
                    </a:cubicBezTo>
                    <a:cubicBezTo>
                      <a:pt x="1405" y="1785"/>
                      <a:pt x="1405" y="1785"/>
                      <a:pt x="1405" y="1785"/>
                    </a:cubicBezTo>
                    <a:cubicBezTo>
                      <a:pt x="1401" y="1785"/>
                      <a:pt x="1398" y="1788"/>
                      <a:pt x="1398" y="1792"/>
                    </a:cubicBezTo>
                    <a:cubicBezTo>
                      <a:pt x="1403" y="2040"/>
                      <a:pt x="1403" y="2040"/>
                      <a:pt x="1403" y="2040"/>
                    </a:cubicBezTo>
                    <a:cubicBezTo>
                      <a:pt x="1403" y="2043"/>
                      <a:pt x="1402" y="2045"/>
                      <a:pt x="1400" y="2046"/>
                    </a:cubicBezTo>
                    <a:cubicBezTo>
                      <a:pt x="1301" y="2128"/>
                      <a:pt x="1301" y="2128"/>
                      <a:pt x="1301" y="2128"/>
                    </a:cubicBezTo>
                    <a:cubicBezTo>
                      <a:pt x="1298" y="2131"/>
                      <a:pt x="1293" y="2130"/>
                      <a:pt x="1290" y="2126"/>
                    </a:cubicBezTo>
                    <a:cubicBezTo>
                      <a:pt x="1243" y="2044"/>
                      <a:pt x="1167" y="1911"/>
                      <a:pt x="1120" y="1828"/>
                    </a:cubicBezTo>
                    <a:cubicBezTo>
                      <a:pt x="1118" y="1825"/>
                      <a:pt x="1114" y="1823"/>
                      <a:pt x="1110" y="1825"/>
                    </a:cubicBezTo>
                    <a:cubicBezTo>
                      <a:pt x="1063" y="1852"/>
                      <a:pt x="1063" y="1852"/>
                      <a:pt x="1063" y="1852"/>
                    </a:cubicBezTo>
                    <a:cubicBezTo>
                      <a:pt x="1059" y="1854"/>
                      <a:pt x="1058" y="1859"/>
                      <a:pt x="1060" y="1862"/>
                    </a:cubicBezTo>
                    <a:cubicBezTo>
                      <a:pt x="1086" y="1908"/>
                      <a:pt x="1213" y="2131"/>
                      <a:pt x="1250" y="2194"/>
                    </a:cubicBezTo>
                    <a:cubicBezTo>
                      <a:pt x="1251" y="2195"/>
                      <a:pt x="1251" y="2196"/>
                      <a:pt x="1251" y="2197"/>
                    </a:cubicBezTo>
                    <a:cubicBezTo>
                      <a:pt x="1251" y="2399"/>
                      <a:pt x="1251" y="2399"/>
                      <a:pt x="1251" y="2399"/>
                    </a:cubicBezTo>
                    <a:cubicBezTo>
                      <a:pt x="1251" y="2403"/>
                      <a:pt x="1248" y="2406"/>
                      <a:pt x="1244" y="2406"/>
                    </a:cubicBezTo>
                    <a:cubicBezTo>
                      <a:pt x="1240" y="2406"/>
                      <a:pt x="1240" y="2406"/>
                      <a:pt x="1240" y="2406"/>
                    </a:cubicBezTo>
                    <a:cubicBezTo>
                      <a:pt x="682" y="2406"/>
                      <a:pt x="682" y="2406"/>
                      <a:pt x="682" y="2406"/>
                    </a:cubicBezTo>
                    <a:cubicBezTo>
                      <a:pt x="343" y="2406"/>
                      <a:pt x="68" y="2131"/>
                      <a:pt x="68" y="1792"/>
                    </a:cubicBezTo>
                    <a:cubicBezTo>
                      <a:pt x="68" y="682"/>
                      <a:pt x="68" y="682"/>
                      <a:pt x="68" y="682"/>
                    </a:cubicBezTo>
                    <a:cubicBezTo>
                      <a:pt x="68" y="343"/>
                      <a:pt x="343" y="68"/>
                      <a:pt x="682" y="68"/>
                    </a:cubicBezTo>
                    <a:cubicBezTo>
                      <a:pt x="1911" y="68"/>
                      <a:pt x="1911" y="68"/>
                      <a:pt x="1911" y="68"/>
                    </a:cubicBezTo>
                    <a:cubicBezTo>
                      <a:pt x="2250" y="68"/>
                      <a:pt x="2525" y="343"/>
                      <a:pt x="2525" y="682"/>
                    </a:cubicBezTo>
                    <a:cubicBezTo>
                      <a:pt x="2525" y="1792"/>
                      <a:pt x="2525" y="1792"/>
                      <a:pt x="2525" y="1792"/>
                    </a:cubicBezTo>
                    <a:cubicBezTo>
                      <a:pt x="2525" y="2131"/>
                      <a:pt x="2250" y="2406"/>
                      <a:pt x="1911" y="2406"/>
                    </a:cubicBezTo>
                    <a:cubicBezTo>
                      <a:pt x="1675" y="2406"/>
                      <a:pt x="1675" y="2406"/>
                      <a:pt x="1675" y="2406"/>
                    </a:cubicBezTo>
                    <a:lnTo>
                      <a:pt x="1327" y="2406"/>
                    </a:lnTo>
                    <a:close/>
                  </a:path>
                </a:pathLst>
              </a:custGeom>
              <a:solidFill>
                <a:srgbClr val="E2481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</p:grpSp>
      </p:grpSp>
      <p:sp>
        <p:nvSpPr>
          <p:cNvPr id="62" name="Freeform: Shape 61">
            <a:extLst>
              <a:ext uri="{FF2B5EF4-FFF2-40B4-BE49-F238E27FC236}">
                <a16:creationId xmlns:a16="http://schemas.microsoft.com/office/drawing/2014/main" id="{407CBAEB-FCC4-41AC-85C0-23662BB8EFB4}"/>
              </a:ext>
            </a:extLst>
          </p:cNvPr>
          <p:cNvSpPr/>
          <p:nvPr userDrawn="1"/>
        </p:nvSpPr>
        <p:spPr>
          <a:xfrm>
            <a:off x="1" y="3198770"/>
            <a:ext cx="7726199" cy="3659230"/>
          </a:xfrm>
          <a:custGeom>
            <a:avLst/>
            <a:gdLst>
              <a:gd name="connsiteX0" fmla="*/ 1076636 w 7726199"/>
              <a:gd name="connsiteY0" fmla="*/ 0 h 3659230"/>
              <a:gd name="connsiteX1" fmla="*/ 7126572 w 7726199"/>
              <a:gd name="connsiteY1" fmla="*/ 2605340 h 3659230"/>
              <a:gd name="connsiteX2" fmla="*/ 7726199 w 7726199"/>
              <a:gd name="connsiteY2" fmla="*/ 3659230 h 3659230"/>
              <a:gd name="connsiteX3" fmla="*/ 0 w 7726199"/>
              <a:gd name="connsiteY3" fmla="*/ 3659230 h 3659230"/>
              <a:gd name="connsiteX4" fmla="*/ 0 w 7726199"/>
              <a:gd name="connsiteY4" fmla="*/ 883459 h 36592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726199" h="3659230">
                <a:moveTo>
                  <a:pt x="1076636" y="0"/>
                </a:moveTo>
                <a:lnTo>
                  <a:pt x="7126572" y="2605340"/>
                </a:lnTo>
                <a:lnTo>
                  <a:pt x="7726199" y="3659230"/>
                </a:lnTo>
                <a:lnTo>
                  <a:pt x="0" y="3659230"/>
                </a:lnTo>
                <a:lnTo>
                  <a:pt x="0" y="883459"/>
                </a:lnTo>
                <a:close/>
              </a:path>
            </a:pathLst>
          </a:custGeom>
          <a:solidFill>
            <a:srgbClr val="E3593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2" name="Freeform: Shape 71">
            <a:extLst>
              <a:ext uri="{FF2B5EF4-FFF2-40B4-BE49-F238E27FC236}">
                <a16:creationId xmlns:a16="http://schemas.microsoft.com/office/drawing/2014/main" id="{9B4A245D-EA0E-4FC1-8B98-4FF8B417677D}"/>
              </a:ext>
            </a:extLst>
          </p:cNvPr>
          <p:cNvSpPr/>
          <p:nvPr userDrawn="1"/>
        </p:nvSpPr>
        <p:spPr>
          <a:xfrm>
            <a:off x="1" y="2735129"/>
            <a:ext cx="1076636" cy="1347101"/>
          </a:xfrm>
          <a:custGeom>
            <a:avLst/>
            <a:gdLst>
              <a:gd name="connsiteX0" fmla="*/ 0 w 1076636"/>
              <a:gd name="connsiteY0" fmla="*/ 0 h 1347101"/>
              <a:gd name="connsiteX1" fmla="*/ 1076636 w 1076636"/>
              <a:gd name="connsiteY1" fmla="*/ 463642 h 1347101"/>
              <a:gd name="connsiteX2" fmla="*/ 0 w 1076636"/>
              <a:gd name="connsiteY2" fmla="*/ 1347101 h 1347101"/>
              <a:gd name="connsiteX3" fmla="*/ 0 w 1076636"/>
              <a:gd name="connsiteY3" fmla="*/ 0 h 13471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76636" h="1347101">
                <a:moveTo>
                  <a:pt x="0" y="0"/>
                </a:moveTo>
                <a:lnTo>
                  <a:pt x="1076636" y="463642"/>
                </a:lnTo>
                <a:lnTo>
                  <a:pt x="0" y="1347101"/>
                </a:lnTo>
                <a:lnTo>
                  <a:pt x="0" y="0"/>
                </a:lnTo>
                <a:close/>
              </a:path>
            </a:pathLst>
          </a:custGeom>
          <a:solidFill>
            <a:srgbClr val="AB212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1" name="Freeform: Shape 70">
            <a:extLst>
              <a:ext uri="{FF2B5EF4-FFF2-40B4-BE49-F238E27FC236}">
                <a16:creationId xmlns:a16="http://schemas.microsoft.com/office/drawing/2014/main" id="{1222238F-25A5-48AA-BBCF-78C3FBFD472F}"/>
              </a:ext>
            </a:extLst>
          </p:cNvPr>
          <p:cNvSpPr/>
          <p:nvPr userDrawn="1"/>
        </p:nvSpPr>
        <p:spPr>
          <a:xfrm>
            <a:off x="0" y="0"/>
            <a:ext cx="4974846" cy="4082230"/>
          </a:xfrm>
          <a:custGeom>
            <a:avLst/>
            <a:gdLst>
              <a:gd name="connsiteX0" fmla="*/ 0 w 4974846"/>
              <a:gd name="connsiteY0" fmla="*/ 0 h 4082230"/>
              <a:gd name="connsiteX1" fmla="*/ 4974846 w 4974846"/>
              <a:gd name="connsiteY1" fmla="*/ 0 h 4082230"/>
              <a:gd name="connsiteX2" fmla="*/ 1076637 w 4974846"/>
              <a:gd name="connsiteY2" fmla="*/ 3198770 h 4082230"/>
              <a:gd name="connsiteX3" fmla="*/ 1 w 4974846"/>
              <a:gd name="connsiteY3" fmla="*/ 2735128 h 4082230"/>
              <a:gd name="connsiteX4" fmla="*/ 1 w 4974846"/>
              <a:gd name="connsiteY4" fmla="*/ 4082229 h 4082230"/>
              <a:gd name="connsiteX5" fmla="*/ 0 w 4974846"/>
              <a:gd name="connsiteY5" fmla="*/ 4082230 h 4082230"/>
              <a:gd name="connsiteX6" fmla="*/ 0 w 4974846"/>
              <a:gd name="connsiteY6" fmla="*/ 0 h 40822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974846" h="4082230">
                <a:moveTo>
                  <a:pt x="0" y="0"/>
                </a:moveTo>
                <a:lnTo>
                  <a:pt x="4974846" y="0"/>
                </a:lnTo>
                <a:lnTo>
                  <a:pt x="1076637" y="3198770"/>
                </a:lnTo>
                <a:lnTo>
                  <a:pt x="1" y="2735128"/>
                </a:lnTo>
                <a:lnTo>
                  <a:pt x="1" y="4082229"/>
                </a:lnTo>
                <a:lnTo>
                  <a:pt x="0" y="408223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9A427741-8888-49BF-A138-96F4CECEAFD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381250" y="2743200"/>
            <a:ext cx="7810500" cy="16192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3600" b="1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err="1"/>
              <a:t>Ruimte</a:t>
            </a:r>
            <a:r>
              <a:rPr lang="en-US"/>
              <a:t> </a:t>
            </a:r>
            <a:r>
              <a:rPr lang="en-US" err="1"/>
              <a:t>voor</a:t>
            </a:r>
            <a:r>
              <a:rPr lang="en-US"/>
              <a:t> </a:t>
            </a:r>
            <a:r>
              <a:rPr lang="en-US" err="1"/>
              <a:t>een</a:t>
            </a:r>
            <a:r>
              <a:rPr lang="en-US"/>
              <a:t> </a:t>
            </a:r>
            <a:r>
              <a:rPr lang="en-US" err="1"/>
              <a:t>titel</a:t>
            </a:r>
            <a:endParaRPr lang="en-US"/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5E30AC60-4857-4F1C-AA75-66D479BB58B8}"/>
              </a:ext>
            </a:extLst>
          </p:cNvPr>
          <p:cNvSpPr/>
          <p:nvPr userDrawn="1"/>
        </p:nvSpPr>
        <p:spPr>
          <a:xfrm>
            <a:off x="4162397" y="604715"/>
            <a:ext cx="83820" cy="838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6518633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eeld &amp;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679BDF9A-0461-4EF8-ABCF-139EB08084DC}"/>
              </a:ext>
            </a:extLst>
          </p:cNvPr>
          <p:cNvSpPr/>
          <p:nvPr userDrawn="1"/>
        </p:nvSpPr>
        <p:spPr>
          <a:xfrm>
            <a:off x="7840662" y="1508125"/>
            <a:ext cx="4351337" cy="4146550"/>
          </a:xfrm>
          <a:prstGeom prst="rect">
            <a:avLst/>
          </a:prstGeom>
          <a:solidFill>
            <a:srgbClr val="019F9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D3D1BEEB-E8BA-420F-958E-AEC12AB73D99}"/>
              </a:ext>
            </a:extLst>
          </p:cNvPr>
          <p:cNvSpPr/>
          <p:nvPr userDrawn="1"/>
        </p:nvSpPr>
        <p:spPr>
          <a:xfrm>
            <a:off x="7840662" y="1508125"/>
            <a:ext cx="3318642" cy="2705415"/>
          </a:xfrm>
          <a:custGeom>
            <a:avLst/>
            <a:gdLst>
              <a:gd name="connsiteX0" fmla="*/ 0 w 3318642"/>
              <a:gd name="connsiteY0" fmla="*/ 0 h 2705415"/>
              <a:gd name="connsiteX1" fmla="*/ 3318642 w 3318642"/>
              <a:gd name="connsiteY1" fmla="*/ 0 h 2705415"/>
              <a:gd name="connsiteX2" fmla="*/ 0 w 3318642"/>
              <a:gd name="connsiteY2" fmla="*/ 2705415 h 27054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318642" h="2705415">
                <a:moveTo>
                  <a:pt x="0" y="0"/>
                </a:moveTo>
                <a:lnTo>
                  <a:pt x="3318642" y="0"/>
                </a:lnTo>
                <a:lnTo>
                  <a:pt x="0" y="2705415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662E83F7-ECCE-4AD9-9A69-A31FA687A931}"/>
              </a:ext>
            </a:extLst>
          </p:cNvPr>
          <p:cNvSpPr/>
          <p:nvPr userDrawn="1"/>
        </p:nvSpPr>
        <p:spPr>
          <a:xfrm>
            <a:off x="7840662" y="2199800"/>
            <a:ext cx="4351337" cy="3454876"/>
          </a:xfrm>
          <a:custGeom>
            <a:avLst/>
            <a:gdLst>
              <a:gd name="connsiteX0" fmla="*/ 2469198 w 4351337"/>
              <a:gd name="connsiteY0" fmla="*/ 0 h 3452495"/>
              <a:gd name="connsiteX1" fmla="*/ 4351337 w 4351337"/>
              <a:gd name="connsiteY1" fmla="*/ 3304519 h 3452495"/>
              <a:gd name="connsiteX2" fmla="*/ 4351337 w 4351337"/>
              <a:gd name="connsiteY2" fmla="*/ 3452495 h 3452495"/>
              <a:gd name="connsiteX3" fmla="*/ 0 w 4351337"/>
              <a:gd name="connsiteY3" fmla="*/ 3452495 h 3452495"/>
              <a:gd name="connsiteX4" fmla="*/ 0 w 4351337"/>
              <a:gd name="connsiteY4" fmla="*/ 2029069 h 3452495"/>
              <a:gd name="connsiteX0" fmla="*/ 2469198 w 4351337"/>
              <a:gd name="connsiteY0" fmla="*/ 0 h 3452495"/>
              <a:gd name="connsiteX1" fmla="*/ 4351337 w 4351337"/>
              <a:gd name="connsiteY1" fmla="*/ 3304519 h 3452495"/>
              <a:gd name="connsiteX2" fmla="*/ 4351337 w 4351337"/>
              <a:gd name="connsiteY2" fmla="*/ 3452495 h 3452495"/>
              <a:gd name="connsiteX3" fmla="*/ 0 w 4351337"/>
              <a:gd name="connsiteY3" fmla="*/ 3452495 h 3452495"/>
              <a:gd name="connsiteX4" fmla="*/ 0 w 4351337"/>
              <a:gd name="connsiteY4" fmla="*/ 2012400 h 3452495"/>
              <a:gd name="connsiteX5" fmla="*/ 2469198 w 4351337"/>
              <a:gd name="connsiteY5" fmla="*/ 0 h 3452495"/>
              <a:gd name="connsiteX0" fmla="*/ 2469198 w 4351337"/>
              <a:gd name="connsiteY0" fmla="*/ 0 h 3454876"/>
              <a:gd name="connsiteX1" fmla="*/ 4351337 w 4351337"/>
              <a:gd name="connsiteY1" fmla="*/ 3306900 h 3454876"/>
              <a:gd name="connsiteX2" fmla="*/ 4351337 w 4351337"/>
              <a:gd name="connsiteY2" fmla="*/ 3454876 h 3454876"/>
              <a:gd name="connsiteX3" fmla="*/ 0 w 4351337"/>
              <a:gd name="connsiteY3" fmla="*/ 3454876 h 3454876"/>
              <a:gd name="connsiteX4" fmla="*/ 0 w 4351337"/>
              <a:gd name="connsiteY4" fmla="*/ 2014781 h 3454876"/>
              <a:gd name="connsiteX5" fmla="*/ 2469198 w 4351337"/>
              <a:gd name="connsiteY5" fmla="*/ 0 h 34548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351337" h="3454876">
                <a:moveTo>
                  <a:pt x="2469198" y="0"/>
                </a:moveTo>
                <a:lnTo>
                  <a:pt x="4351337" y="3306900"/>
                </a:lnTo>
                <a:lnTo>
                  <a:pt x="4351337" y="3454876"/>
                </a:lnTo>
                <a:lnTo>
                  <a:pt x="0" y="3454876"/>
                </a:lnTo>
                <a:lnTo>
                  <a:pt x="0" y="2014781"/>
                </a:lnTo>
                <a:lnTo>
                  <a:pt x="2469198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70D2ED9A-854C-4E0D-9501-B36DEE641015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1638300" y="1508125"/>
            <a:ext cx="6202363" cy="414655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en-GB" err="1"/>
              <a:t>Klik</a:t>
            </a:r>
            <a:r>
              <a:rPr lang="en-GB"/>
              <a:t> op het </a:t>
            </a:r>
            <a:r>
              <a:rPr lang="en-GB" err="1"/>
              <a:t>icoon</a:t>
            </a:r>
            <a:r>
              <a:rPr lang="en-GB"/>
              <a:t> om </a:t>
            </a:r>
            <a:r>
              <a:rPr lang="en-GB" err="1"/>
              <a:t>een</a:t>
            </a:r>
            <a:r>
              <a:rPr lang="en-GB"/>
              <a:t> </a:t>
            </a:r>
            <a:r>
              <a:rPr lang="en-GB" err="1"/>
              <a:t>foto</a:t>
            </a:r>
            <a:r>
              <a:rPr lang="en-GB"/>
              <a:t> toe </a:t>
            </a:r>
            <a:r>
              <a:rPr lang="en-GB" err="1"/>
              <a:t>te</a:t>
            </a:r>
            <a:r>
              <a:rPr lang="en-GB"/>
              <a:t> </a:t>
            </a:r>
            <a:r>
              <a:rPr lang="en-GB" err="1"/>
              <a:t>voegen</a:t>
            </a:r>
            <a:endParaRPr lang="nl-NL"/>
          </a:p>
        </p:txBody>
      </p:sp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766530C3-4A09-4A28-9D47-83C0CA7CBD72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085138" y="4434839"/>
            <a:ext cx="3429000" cy="118046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300">
                <a:solidFill>
                  <a:schemeClr val="bg1"/>
                </a:solidFill>
              </a:defRPr>
            </a:lvl1pPr>
            <a:lvl2pPr marL="457200" indent="0">
              <a:buNone/>
              <a:defRPr sz="1200">
                <a:solidFill>
                  <a:schemeClr val="bg1"/>
                </a:solidFill>
              </a:defRPr>
            </a:lvl2pPr>
            <a:lvl3pPr marL="914400" indent="0">
              <a:buNone/>
              <a:defRPr sz="1100">
                <a:solidFill>
                  <a:schemeClr val="bg1"/>
                </a:solidFill>
              </a:defRPr>
            </a:lvl3pPr>
            <a:lvl4pPr marL="1371600" indent="0">
              <a:buNone/>
              <a:defRPr sz="1050">
                <a:solidFill>
                  <a:schemeClr val="bg1"/>
                </a:solidFill>
              </a:defRPr>
            </a:lvl4pPr>
            <a:lvl5pPr marL="1828800" indent="0">
              <a:buNone/>
              <a:defRPr sz="105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err="1"/>
              <a:t>Vul</a:t>
            </a:r>
            <a:r>
              <a:rPr lang="en-US"/>
              <a:t> </a:t>
            </a:r>
            <a:r>
              <a:rPr lang="en-US" err="1"/>
              <a:t>tekst</a:t>
            </a:r>
            <a:r>
              <a:rPr lang="en-US"/>
              <a:t> in…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80D3F88-E099-4A5C-B48E-D923C2122860}"/>
              </a:ext>
            </a:extLst>
          </p:cNvPr>
          <p:cNvSpPr/>
          <p:nvPr userDrawn="1"/>
        </p:nvSpPr>
        <p:spPr>
          <a:xfrm>
            <a:off x="10270270" y="2164895"/>
            <a:ext cx="83820" cy="838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8281720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3D4F8132-B394-4243-8941-CED05B61B93D}"/>
              </a:ext>
            </a:extLst>
          </p:cNvPr>
          <p:cNvSpPr/>
          <p:nvPr userDrawn="1"/>
        </p:nvSpPr>
        <p:spPr>
          <a:xfrm>
            <a:off x="9382125" y="4543425"/>
            <a:ext cx="2809875" cy="2324100"/>
          </a:xfrm>
          <a:custGeom>
            <a:avLst/>
            <a:gdLst>
              <a:gd name="connsiteX0" fmla="*/ 0 w 2809875"/>
              <a:gd name="connsiteY0" fmla="*/ 2324100 h 2324100"/>
              <a:gd name="connsiteX1" fmla="*/ 2809875 w 2809875"/>
              <a:gd name="connsiteY1" fmla="*/ 0 h 2324100"/>
              <a:gd name="connsiteX2" fmla="*/ 2809875 w 2809875"/>
              <a:gd name="connsiteY2" fmla="*/ 2305050 h 2324100"/>
              <a:gd name="connsiteX3" fmla="*/ 0 w 2809875"/>
              <a:gd name="connsiteY3" fmla="*/ 2324100 h 2324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09875" h="2324100">
                <a:moveTo>
                  <a:pt x="0" y="2324100"/>
                </a:moveTo>
                <a:lnTo>
                  <a:pt x="2809875" y="0"/>
                </a:lnTo>
                <a:lnTo>
                  <a:pt x="2809875" y="2305050"/>
                </a:lnTo>
                <a:lnTo>
                  <a:pt x="0" y="2324100"/>
                </a:lnTo>
                <a:close/>
              </a:path>
            </a:pathLst>
          </a:custGeom>
          <a:solidFill>
            <a:srgbClr val="019F9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CDC1DC3F-07CA-45C7-8B15-8F1FD9CACB8D}"/>
              </a:ext>
            </a:extLst>
          </p:cNvPr>
          <p:cNvSpPr/>
          <p:nvPr userDrawn="1"/>
        </p:nvSpPr>
        <p:spPr>
          <a:xfrm>
            <a:off x="11149022" y="4543425"/>
            <a:ext cx="1042978" cy="1320945"/>
          </a:xfrm>
          <a:custGeom>
            <a:avLst/>
            <a:gdLst>
              <a:gd name="connsiteX0" fmla="*/ 1042978 w 1042978"/>
              <a:gd name="connsiteY0" fmla="*/ 0 h 1320945"/>
              <a:gd name="connsiteX1" fmla="*/ 1042978 w 1042978"/>
              <a:gd name="connsiteY1" fmla="*/ 1320945 h 1320945"/>
              <a:gd name="connsiteX2" fmla="*/ 0 w 1042978"/>
              <a:gd name="connsiteY2" fmla="*/ 862667 h 13209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042978" h="1320945">
                <a:moveTo>
                  <a:pt x="1042978" y="0"/>
                </a:moveTo>
                <a:lnTo>
                  <a:pt x="1042978" y="1320945"/>
                </a:lnTo>
                <a:lnTo>
                  <a:pt x="0" y="862667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CF09D706-9253-4D25-98E7-292CB14A88B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514475" y="1650855"/>
            <a:ext cx="8305800" cy="485775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Bef>
                <a:spcPts val="1200"/>
              </a:spcBef>
              <a:buNone/>
              <a:defRPr b="1">
                <a:solidFill>
                  <a:schemeClr val="accent3"/>
                </a:solidFill>
              </a:defRPr>
            </a:lvl1pPr>
            <a:lvl2pPr marL="0" indent="0">
              <a:lnSpc>
                <a:spcPct val="100000"/>
              </a:lnSpc>
              <a:spcBef>
                <a:spcPts val="1200"/>
              </a:spcBef>
              <a:buNone/>
              <a:defRPr b="1">
                <a:solidFill>
                  <a:schemeClr val="accent2"/>
                </a:solidFill>
              </a:defRPr>
            </a:lvl2pPr>
            <a:lvl3pPr marL="180975" indent="-180975">
              <a:lnSpc>
                <a:spcPct val="100000"/>
              </a:lnSpc>
              <a:spcBef>
                <a:spcPts val="12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800"/>
            </a:lvl3pPr>
            <a:lvl4pPr marL="0" indent="0">
              <a:lnSpc>
                <a:spcPct val="100000"/>
              </a:lnSpc>
              <a:spcBef>
                <a:spcPts val="1200"/>
              </a:spcBef>
              <a:buNone/>
              <a:defRPr b="1">
                <a:solidFill>
                  <a:schemeClr val="accent1"/>
                </a:solidFill>
              </a:defRPr>
            </a:lvl4pPr>
            <a:lvl5pPr marL="0" indent="0">
              <a:lnSpc>
                <a:spcPct val="100000"/>
              </a:lnSpc>
              <a:spcBef>
                <a:spcPts val="1200"/>
              </a:spcBef>
              <a:buNone/>
              <a:defRPr sz="1200"/>
            </a:lvl5pPr>
          </a:lstStyle>
          <a:p>
            <a:pPr lvl="0"/>
            <a:r>
              <a:rPr lang="en-US"/>
              <a:t>Heading 1</a:t>
            </a:r>
          </a:p>
          <a:p>
            <a:pPr lvl="1"/>
            <a:r>
              <a:rPr lang="en-US"/>
              <a:t>Heading 2</a:t>
            </a:r>
          </a:p>
          <a:p>
            <a:pPr lvl="2"/>
            <a:r>
              <a:rPr lang="en-US"/>
              <a:t>Bullet list</a:t>
            </a:r>
          </a:p>
          <a:p>
            <a:pPr lvl="3"/>
            <a:r>
              <a:rPr lang="en-US"/>
              <a:t>Heading 3</a:t>
            </a:r>
          </a:p>
          <a:p>
            <a:pPr lvl="4"/>
            <a:r>
              <a:rPr lang="en-US"/>
              <a:t>Normal </a:t>
            </a:r>
          </a:p>
        </p:txBody>
      </p:sp>
    </p:spTree>
    <p:extLst>
      <p:ext uri="{BB962C8B-B14F-4D97-AF65-F5344CB8AC3E}">
        <p14:creationId xmlns:p14="http://schemas.microsoft.com/office/powerpoint/2010/main" val="276840965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1026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73ED9E22-26E9-4ABB-A0D0-FAFBE5371C0A}"/>
              </a:ext>
            </a:extLst>
          </p:cNvPr>
          <p:cNvSpPr/>
          <p:nvPr userDrawn="1"/>
        </p:nvSpPr>
        <p:spPr>
          <a:xfrm>
            <a:off x="9382125" y="4543425"/>
            <a:ext cx="2809875" cy="2324100"/>
          </a:xfrm>
          <a:custGeom>
            <a:avLst/>
            <a:gdLst>
              <a:gd name="connsiteX0" fmla="*/ 0 w 2809875"/>
              <a:gd name="connsiteY0" fmla="*/ 2324100 h 2324100"/>
              <a:gd name="connsiteX1" fmla="*/ 2809875 w 2809875"/>
              <a:gd name="connsiteY1" fmla="*/ 0 h 2324100"/>
              <a:gd name="connsiteX2" fmla="*/ 2809875 w 2809875"/>
              <a:gd name="connsiteY2" fmla="*/ 2305050 h 2324100"/>
              <a:gd name="connsiteX3" fmla="*/ 0 w 2809875"/>
              <a:gd name="connsiteY3" fmla="*/ 2324100 h 2324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09875" h="2324100">
                <a:moveTo>
                  <a:pt x="0" y="2324100"/>
                </a:moveTo>
                <a:lnTo>
                  <a:pt x="2809875" y="0"/>
                </a:lnTo>
                <a:lnTo>
                  <a:pt x="2809875" y="2305050"/>
                </a:lnTo>
                <a:lnTo>
                  <a:pt x="0" y="232410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4960BC72-419A-4DF7-BADF-A74A8A9B2DD7}"/>
              </a:ext>
            </a:extLst>
          </p:cNvPr>
          <p:cNvSpPr/>
          <p:nvPr userDrawn="1"/>
        </p:nvSpPr>
        <p:spPr>
          <a:xfrm>
            <a:off x="11149022" y="4543425"/>
            <a:ext cx="1042978" cy="1320945"/>
          </a:xfrm>
          <a:custGeom>
            <a:avLst/>
            <a:gdLst>
              <a:gd name="connsiteX0" fmla="*/ 1042978 w 1042978"/>
              <a:gd name="connsiteY0" fmla="*/ 0 h 1320945"/>
              <a:gd name="connsiteX1" fmla="*/ 1042978 w 1042978"/>
              <a:gd name="connsiteY1" fmla="*/ 1320945 h 1320945"/>
              <a:gd name="connsiteX2" fmla="*/ 0 w 1042978"/>
              <a:gd name="connsiteY2" fmla="*/ 862667 h 13209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042978" h="1320945">
                <a:moveTo>
                  <a:pt x="1042978" y="0"/>
                </a:moveTo>
                <a:lnTo>
                  <a:pt x="1042978" y="1320945"/>
                </a:lnTo>
                <a:lnTo>
                  <a:pt x="0" y="862667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5" name="Picture Placeholder 14">
            <a:extLst>
              <a:ext uri="{FF2B5EF4-FFF2-40B4-BE49-F238E27FC236}">
                <a16:creationId xmlns:a16="http://schemas.microsoft.com/office/drawing/2014/main" id="{B78D4859-EC9B-4FFB-B6EA-6FA5C46C1524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1676400" y="1524000"/>
            <a:ext cx="5867400" cy="328612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 algn="ctr">
              <a:buNone/>
              <a:defRPr sz="1600" b="0"/>
            </a:lvl1pPr>
          </a:lstStyle>
          <a:p>
            <a:r>
              <a:rPr lang="en-GB" err="1"/>
              <a:t>Klik</a:t>
            </a:r>
            <a:r>
              <a:rPr lang="en-GB"/>
              <a:t> op het </a:t>
            </a:r>
            <a:r>
              <a:rPr lang="en-GB" err="1"/>
              <a:t>icoon</a:t>
            </a:r>
            <a:r>
              <a:rPr lang="en-GB"/>
              <a:t> om </a:t>
            </a:r>
            <a:r>
              <a:rPr lang="en-GB" err="1"/>
              <a:t>een</a:t>
            </a:r>
            <a:r>
              <a:rPr lang="en-GB"/>
              <a:t> </a:t>
            </a:r>
            <a:r>
              <a:rPr lang="en-GB" err="1"/>
              <a:t>foto</a:t>
            </a:r>
            <a:r>
              <a:rPr lang="en-GB"/>
              <a:t> in </a:t>
            </a:r>
            <a:r>
              <a:rPr lang="en-GB" err="1"/>
              <a:t>te</a:t>
            </a:r>
            <a:r>
              <a:rPr lang="en-GB"/>
              <a:t> </a:t>
            </a:r>
            <a:r>
              <a:rPr lang="en-GB" err="1"/>
              <a:t>voegen</a:t>
            </a:r>
            <a:endParaRPr lang="nl-NL"/>
          </a:p>
        </p:txBody>
      </p:sp>
      <p:sp>
        <p:nvSpPr>
          <p:cNvPr id="16" name="Picture Placeholder 14">
            <a:extLst>
              <a:ext uri="{FF2B5EF4-FFF2-40B4-BE49-F238E27FC236}">
                <a16:creationId xmlns:a16="http://schemas.microsoft.com/office/drawing/2014/main" id="{FB4B917F-B628-4C66-BA8D-CF7782A60A7D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7543800" y="1524000"/>
            <a:ext cx="2847975" cy="328612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 algn="ctr">
              <a:buNone/>
              <a:defRPr sz="1600" b="0"/>
            </a:lvl1pPr>
          </a:lstStyle>
          <a:p>
            <a:r>
              <a:rPr lang="en-GB" err="1"/>
              <a:t>Klik</a:t>
            </a:r>
            <a:r>
              <a:rPr lang="en-GB"/>
              <a:t> op het </a:t>
            </a:r>
            <a:r>
              <a:rPr lang="en-GB" err="1"/>
              <a:t>icoon</a:t>
            </a:r>
            <a:r>
              <a:rPr lang="en-GB"/>
              <a:t> om </a:t>
            </a:r>
            <a:r>
              <a:rPr lang="en-GB" err="1"/>
              <a:t>een</a:t>
            </a:r>
            <a:r>
              <a:rPr lang="en-GB"/>
              <a:t> </a:t>
            </a:r>
            <a:r>
              <a:rPr lang="en-GB" err="1"/>
              <a:t>foto</a:t>
            </a:r>
            <a:r>
              <a:rPr lang="en-GB"/>
              <a:t> in </a:t>
            </a:r>
            <a:r>
              <a:rPr lang="en-GB" err="1"/>
              <a:t>te</a:t>
            </a:r>
            <a:r>
              <a:rPr lang="en-GB"/>
              <a:t> </a:t>
            </a:r>
            <a:r>
              <a:rPr lang="en-GB" err="1"/>
              <a:t>voegen</a:t>
            </a:r>
            <a:endParaRPr lang="nl-NL"/>
          </a:p>
        </p:txBody>
      </p:sp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2885D980-F76D-4FBF-A39F-FBA48E036119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600200" y="5114925"/>
            <a:ext cx="7781925" cy="17414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="1">
                <a:solidFill>
                  <a:schemeClr val="accent1"/>
                </a:solidFill>
              </a:defRPr>
            </a:lvl1pPr>
            <a:lvl2pPr marL="0" indent="0">
              <a:buNone/>
              <a:defRPr sz="1400"/>
            </a:lvl2pPr>
          </a:lstStyle>
          <a:p>
            <a:pPr lvl="0"/>
            <a:r>
              <a:rPr lang="en-US"/>
              <a:t>Heading 1</a:t>
            </a:r>
          </a:p>
          <a:p>
            <a:pPr lvl="1"/>
            <a:r>
              <a:rPr lang="en-US"/>
              <a:t>Normal text</a:t>
            </a: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5682983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Vergelijking">
    <p:bg>
      <p:bgPr>
        <a:solidFill>
          <a:srgbClr val="019F9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Freeform: Shape 69">
            <a:extLst>
              <a:ext uri="{FF2B5EF4-FFF2-40B4-BE49-F238E27FC236}">
                <a16:creationId xmlns:a16="http://schemas.microsoft.com/office/drawing/2014/main" id="{895F2132-9B76-4284-8A18-4CEDD99B9DF8}"/>
              </a:ext>
            </a:extLst>
          </p:cNvPr>
          <p:cNvSpPr/>
          <p:nvPr userDrawn="1"/>
        </p:nvSpPr>
        <p:spPr>
          <a:xfrm>
            <a:off x="1" y="3198771"/>
            <a:ext cx="9573843" cy="3659231"/>
          </a:xfrm>
          <a:custGeom>
            <a:avLst/>
            <a:gdLst>
              <a:gd name="connsiteX0" fmla="*/ 1076636 w 9573843"/>
              <a:gd name="connsiteY0" fmla="*/ 0 h 3659231"/>
              <a:gd name="connsiteX1" fmla="*/ 9573843 w 9573843"/>
              <a:gd name="connsiteY1" fmla="*/ 3659231 h 3659231"/>
              <a:gd name="connsiteX2" fmla="*/ 0 w 9573843"/>
              <a:gd name="connsiteY2" fmla="*/ 3659231 h 3659231"/>
              <a:gd name="connsiteX3" fmla="*/ 0 w 9573843"/>
              <a:gd name="connsiteY3" fmla="*/ 883459 h 3659231"/>
              <a:gd name="connsiteX4" fmla="*/ 1076636 w 9573843"/>
              <a:gd name="connsiteY4" fmla="*/ 0 h 36592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573843" h="3659231">
                <a:moveTo>
                  <a:pt x="1076636" y="0"/>
                </a:moveTo>
                <a:lnTo>
                  <a:pt x="9573843" y="3659231"/>
                </a:lnTo>
                <a:lnTo>
                  <a:pt x="0" y="3659231"/>
                </a:lnTo>
                <a:lnTo>
                  <a:pt x="0" y="883459"/>
                </a:lnTo>
                <a:lnTo>
                  <a:pt x="1076636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7" name="Freeform: Shape 66">
            <a:extLst>
              <a:ext uri="{FF2B5EF4-FFF2-40B4-BE49-F238E27FC236}">
                <a16:creationId xmlns:a16="http://schemas.microsoft.com/office/drawing/2014/main" id="{4F66C4E7-1D66-46C5-85FE-98E78B9EC84F}"/>
              </a:ext>
            </a:extLst>
          </p:cNvPr>
          <p:cNvSpPr/>
          <p:nvPr userDrawn="1"/>
        </p:nvSpPr>
        <p:spPr>
          <a:xfrm>
            <a:off x="1" y="643654"/>
            <a:ext cx="7726199" cy="6214346"/>
          </a:xfrm>
          <a:custGeom>
            <a:avLst/>
            <a:gdLst>
              <a:gd name="connsiteX0" fmla="*/ 4190450 w 7726199"/>
              <a:gd name="connsiteY0" fmla="*/ 0 h 6214346"/>
              <a:gd name="connsiteX1" fmla="*/ 7726199 w 7726199"/>
              <a:gd name="connsiteY1" fmla="*/ 6214346 h 6214346"/>
              <a:gd name="connsiteX2" fmla="*/ 0 w 7726199"/>
              <a:gd name="connsiteY2" fmla="*/ 6214346 h 6214346"/>
              <a:gd name="connsiteX3" fmla="*/ 0 w 7726199"/>
              <a:gd name="connsiteY3" fmla="*/ 3438575 h 6214346"/>
              <a:gd name="connsiteX4" fmla="*/ 4190450 w 7726199"/>
              <a:gd name="connsiteY4" fmla="*/ 0 h 62143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726199" h="6214346">
                <a:moveTo>
                  <a:pt x="4190450" y="0"/>
                </a:moveTo>
                <a:lnTo>
                  <a:pt x="7726199" y="6214346"/>
                </a:lnTo>
                <a:lnTo>
                  <a:pt x="0" y="6214346"/>
                </a:lnTo>
                <a:lnTo>
                  <a:pt x="0" y="3438575"/>
                </a:lnTo>
                <a:lnTo>
                  <a:pt x="4190450" y="0"/>
                </a:lnTo>
                <a:close/>
              </a:path>
            </a:pathLst>
          </a:custGeom>
          <a:solidFill>
            <a:srgbClr val="E049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7" name="AutoShape 3">
            <a:extLst>
              <a:ext uri="{FF2B5EF4-FFF2-40B4-BE49-F238E27FC236}">
                <a16:creationId xmlns:a16="http://schemas.microsoft.com/office/drawing/2014/main" id="{C37E7C0F-7D45-40B0-B3F6-38C001497226}"/>
              </a:ext>
            </a:extLst>
          </p:cNvPr>
          <p:cNvSpPr>
            <a:spLocks noChangeAspect="1" noChangeArrowheads="1" noTextEdit="1"/>
          </p:cNvSpPr>
          <p:nvPr userDrawn="1"/>
        </p:nvSpPr>
        <p:spPr bwMode="auto">
          <a:xfrm>
            <a:off x="5081588" y="1785938"/>
            <a:ext cx="1992312" cy="1966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BF5BB585-EA67-4315-925F-079ECD7AD983}"/>
              </a:ext>
            </a:extLst>
          </p:cNvPr>
          <p:cNvGrpSpPr/>
          <p:nvPr userDrawn="1"/>
        </p:nvGrpSpPr>
        <p:grpSpPr>
          <a:xfrm>
            <a:off x="747393" y="393897"/>
            <a:ext cx="662307" cy="654131"/>
            <a:chOff x="747393" y="393897"/>
            <a:chExt cx="662307" cy="654131"/>
          </a:xfrm>
        </p:grpSpPr>
        <p:sp>
          <p:nvSpPr>
            <p:cNvPr id="3" name="Rectangle: Rounded Corners 2">
              <a:extLst>
                <a:ext uri="{FF2B5EF4-FFF2-40B4-BE49-F238E27FC236}">
                  <a16:creationId xmlns:a16="http://schemas.microsoft.com/office/drawing/2014/main" id="{32AA3DE0-9ED8-42B5-A6EA-15001D14CB9B}"/>
                </a:ext>
              </a:extLst>
            </p:cNvPr>
            <p:cNvSpPr/>
            <p:nvPr userDrawn="1"/>
          </p:nvSpPr>
          <p:spPr>
            <a:xfrm>
              <a:off x="757238" y="409575"/>
              <a:ext cx="640556" cy="600075"/>
            </a:xfrm>
            <a:prstGeom prst="roundRect">
              <a:avLst>
                <a:gd name="adj" fmla="val 24237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grpSp>
          <p:nvGrpSpPr>
            <p:cNvPr id="41" name="Group 40">
              <a:extLst>
                <a:ext uri="{FF2B5EF4-FFF2-40B4-BE49-F238E27FC236}">
                  <a16:creationId xmlns:a16="http://schemas.microsoft.com/office/drawing/2014/main" id="{AC8D4F0A-EB3F-42D2-B438-CAACCA931F59}"/>
                </a:ext>
              </a:extLst>
            </p:cNvPr>
            <p:cNvGrpSpPr/>
            <p:nvPr userDrawn="1"/>
          </p:nvGrpSpPr>
          <p:grpSpPr>
            <a:xfrm>
              <a:off x="747393" y="393897"/>
              <a:ext cx="662307" cy="654131"/>
              <a:chOff x="2624138" y="0"/>
              <a:chExt cx="6943725" cy="6858000"/>
            </a:xfrm>
          </p:grpSpPr>
          <p:sp>
            <p:nvSpPr>
              <p:cNvPr id="42" name="Freeform 6">
                <a:extLst>
                  <a:ext uri="{FF2B5EF4-FFF2-40B4-BE49-F238E27FC236}">
                    <a16:creationId xmlns:a16="http://schemas.microsoft.com/office/drawing/2014/main" id="{737892A5-0C2E-49C5-8CE1-AB8AA7689F6C}"/>
                  </a:ext>
                </a:extLst>
              </p:cNvPr>
              <p:cNvSpPr>
                <a:spLocks noEditPoints="1"/>
              </p:cNvSpPr>
              <p:nvPr userDrawn="1"/>
            </p:nvSpPr>
            <p:spPr bwMode="auto">
              <a:xfrm>
                <a:off x="7138988" y="2640013"/>
                <a:ext cx="1039813" cy="1173163"/>
              </a:xfrm>
              <a:custGeom>
                <a:avLst/>
                <a:gdLst>
                  <a:gd name="T0" fmla="*/ 219 w 388"/>
                  <a:gd name="T1" fmla="*/ 438 h 438"/>
                  <a:gd name="T2" fmla="*/ 64 w 388"/>
                  <a:gd name="T3" fmla="*/ 373 h 438"/>
                  <a:gd name="T4" fmla="*/ 0 w 388"/>
                  <a:gd name="T5" fmla="*/ 218 h 438"/>
                  <a:gd name="T6" fmla="*/ 196 w 388"/>
                  <a:gd name="T7" fmla="*/ 0 h 438"/>
                  <a:gd name="T8" fmla="*/ 387 w 388"/>
                  <a:gd name="T9" fmla="*/ 219 h 438"/>
                  <a:gd name="T10" fmla="*/ 386 w 388"/>
                  <a:gd name="T11" fmla="*/ 243 h 438"/>
                  <a:gd name="T12" fmla="*/ 379 w 388"/>
                  <a:gd name="T13" fmla="*/ 249 h 438"/>
                  <a:gd name="T14" fmla="*/ 85 w 388"/>
                  <a:gd name="T15" fmla="*/ 249 h 438"/>
                  <a:gd name="T16" fmla="*/ 219 w 388"/>
                  <a:gd name="T17" fmla="*/ 360 h 438"/>
                  <a:gd name="T18" fmla="*/ 323 w 388"/>
                  <a:gd name="T19" fmla="*/ 322 h 438"/>
                  <a:gd name="T20" fmla="*/ 328 w 388"/>
                  <a:gd name="T21" fmla="*/ 320 h 438"/>
                  <a:gd name="T22" fmla="*/ 333 w 388"/>
                  <a:gd name="T23" fmla="*/ 323 h 438"/>
                  <a:gd name="T24" fmla="*/ 372 w 388"/>
                  <a:gd name="T25" fmla="*/ 366 h 438"/>
                  <a:gd name="T26" fmla="*/ 372 w 388"/>
                  <a:gd name="T27" fmla="*/ 376 h 438"/>
                  <a:gd name="T28" fmla="*/ 220 w 388"/>
                  <a:gd name="T29" fmla="*/ 438 h 438"/>
                  <a:gd name="T30" fmla="*/ 219 w 388"/>
                  <a:gd name="T31" fmla="*/ 438 h 438"/>
                  <a:gd name="T32" fmla="*/ 196 w 388"/>
                  <a:gd name="T33" fmla="*/ 76 h 438"/>
                  <a:gd name="T34" fmla="*/ 86 w 388"/>
                  <a:gd name="T35" fmla="*/ 178 h 438"/>
                  <a:gd name="T36" fmla="*/ 304 w 388"/>
                  <a:gd name="T37" fmla="*/ 178 h 438"/>
                  <a:gd name="T38" fmla="*/ 196 w 388"/>
                  <a:gd name="T39" fmla="*/ 76 h 4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388" h="438">
                    <a:moveTo>
                      <a:pt x="219" y="438"/>
                    </a:moveTo>
                    <a:cubicBezTo>
                      <a:pt x="161" y="438"/>
                      <a:pt x="106" y="415"/>
                      <a:pt x="64" y="373"/>
                    </a:cubicBezTo>
                    <a:cubicBezTo>
                      <a:pt x="23" y="332"/>
                      <a:pt x="0" y="277"/>
                      <a:pt x="0" y="218"/>
                    </a:cubicBezTo>
                    <a:cubicBezTo>
                      <a:pt x="1" y="75"/>
                      <a:pt x="99" y="0"/>
                      <a:pt x="196" y="0"/>
                    </a:cubicBezTo>
                    <a:cubicBezTo>
                      <a:pt x="292" y="0"/>
                      <a:pt x="388" y="68"/>
                      <a:pt x="387" y="219"/>
                    </a:cubicBezTo>
                    <a:cubicBezTo>
                      <a:pt x="387" y="227"/>
                      <a:pt x="387" y="235"/>
                      <a:pt x="386" y="243"/>
                    </a:cubicBezTo>
                    <a:cubicBezTo>
                      <a:pt x="386" y="247"/>
                      <a:pt x="383" y="249"/>
                      <a:pt x="379" y="249"/>
                    </a:cubicBezTo>
                    <a:cubicBezTo>
                      <a:pt x="85" y="249"/>
                      <a:pt x="85" y="249"/>
                      <a:pt x="85" y="249"/>
                    </a:cubicBezTo>
                    <a:cubicBezTo>
                      <a:pt x="98" y="313"/>
                      <a:pt x="155" y="360"/>
                      <a:pt x="219" y="360"/>
                    </a:cubicBezTo>
                    <a:cubicBezTo>
                      <a:pt x="257" y="360"/>
                      <a:pt x="295" y="346"/>
                      <a:pt x="323" y="322"/>
                    </a:cubicBezTo>
                    <a:cubicBezTo>
                      <a:pt x="324" y="321"/>
                      <a:pt x="326" y="320"/>
                      <a:pt x="328" y="320"/>
                    </a:cubicBezTo>
                    <a:cubicBezTo>
                      <a:pt x="330" y="320"/>
                      <a:pt x="332" y="321"/>
                      <a:pt x="333" y="323"/>
                    </a:cubicBezTo>
                    <a:cubicBezTo>
                      <a:pt x="372" y="366"/>
                      <a:pt x="372" y="366"/>
                      <a:pt x="372" y="366"/>
                    </a:cubicBezTo>
                    <a:cubicBezTo>
                      <a:pt x="375" y="369"/>
                      <a:pt x="375" y="374"/>
                      <a:pt x="372" y="376"/>
                    </a:cubicBezTo>
                    <a:cubicBezTo>
                      <a:pt x="329" y="417"/>
                      <a:pt x="277" y="438"/>
                      <a:pt x="220" y="438"/>
                    </a:cubicBezTo>
                    <a:lnTo>
                      <a:pt x="219" y="438"/>
                    </a:lnTo>
                    <a:close/>
                    <a:moveTo>
                      <a:pt x="196" y="76"/>
                    </a:moveTo>
                    <a:cubicBezTo>
                      <a:pt x="131" y="76"/>
                      <a:pt x="97" y="127"/>
                      <a:pt x="86" y="178"/>
                    </a:cubicBezTo>
                    <a:cubicBezTo>
                      <a:pt x="304" y="178"/>
                      <a:pt x="304" y="178"/>
                      <a:pt x="304" y="178"/>
                    </a:cubicBezTo>
                    <a:cubicBezTo>
                      <a:pt x="294" y="108"/>
                      <a:pt x="243" y="76"/>
                      <a:pt x="196" y="76"/>
                    </a:cubicBezTo>
                    <a:close/>
                  </a:path>
                </a:pathLst>
              </a:custGeom>
              <a:solidFill>
                <a:srgbClr val="E2481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43" name="Freeform 7">
                <a:extLst>
                  <a:ext uri="{FF2B5EF4-FFF2-40B4-BE49-F238E27FC236}">
                    <a16:creationId xmlns:a16="http://schemas.microsoft.com/office/drawing/2014/main" id="{7F45B7CA-244D-43A9-AC1C-B224189309E1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022851" y="2173288"/>
                <a:ext cx="428625" cy="1639888"/>
              </a:xfrm>
              <a:custGeom>
                <a:avLst/>
                <a:gdLst>
                  <a:gd name="T0" fmla="*/ 100 w 160"/>
                  <a:gd name="T1" fmla="*/ 612 h 612"/>
                  <a:gd name="T2" fmla="*/ 0 w 160"/>
                  <a:gd name="T3" fmla="*/ 515 h 612"/>
                  <a:gd name="T4" fmla="*/ 1 w 160"/>
                  <a:gd name="T5" fmla="*/ 7 h 612"/>
                  <a:gd name="T6" fmla="*/ 3 w 160"/>
                  <a:gd name="T7" fmla="*/ 2 h 612"/>
                  <a:gd name="T8" fmla="*/ 8 w 160"/>
                  <a:gd name="T9" fmla="*/ 0 h 612"/>
                  <a:gd name="T10" fmla="*/ 74 w 160"/>
                  <a:gd name="T11" fmla="*/ 0 h 612"/>
                  <a:gd name="T12" fmla="*/ 81 w 160"/>
                  <a:gd name="T13" fmla="*/ 7 h 612"/>
                  <a:gd name="T14" fmla="*/ 80 w 160"/>
                  <a:gd name="T15" fmla="*/ 493 h 612"/>
                  <a:gd name="T16" fmla="*/ 118 w 160"/>
                  <a:gd name="T17" fmla="*/ 540 h 612"/>
                  <a:gd name="T18" fmla="*/ 120 w 160"/>
                  <a:gd name="T19" fmla="*/ 540 h 612"/>
                  <a:gd name="T20" fmla="*/ 152 w 160"/>
                  <a:gd name="T21" fmla="*/ 537 h 612"/>
                  <a:gd name="T22" fmla="*/ 153 w 160"/>
                  <a:gd name="T23" fmla="*/ 537 h 612"/>
                  <a:gd name="T24" fmla="*/ 157 w 160"/>
                  <a:gd name="T25" fmla="*/ 539 h 612"/>
                  <a:gd name="T26" fmla="*/ 160 w 160"/>
                  <a:gd name="T27" fmla="*/ 544 h 612"/>
                  <a:gd name="T28" fmla="*/ 160 w 160"/>
                  <a:gd name="T29" fmla="*/ 597 h 612"/>
                  <a:gd name="T30" fmla="*/ 155 w 160"/>
                  <a:gd name="T31" fmla="*/ 604 h 612"/>
                  <a:gd name="T32" fmla="*/ 101 w 160"/>
                  <a:gd name="T33" fmla="*/ 612 h 612"/>
                  <a:gd name="T34" fmla="*/ 100 w 160"/>
                  <a:gd name="T35" fmla="*/ 612 h 6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60" h="612">
                    <a:moveTo>
                      <a:pt x="100" y="612"/>
                    </a:moveTo>
                    <a:cubicBezTo>
                      <a:pt x="38" y="612"/>
                      <a:pt x="0" y="575"/>
                      <a:pt x="0" y="515"/>
                    </a:cubicBezTo>
                    <a:cubicBezTo>
                      <a:pt x="1" y="7"/>
                      <a:pt x="1" y="7"/>
                      <a:pt x="1" y="7"/>
                    </a:cubicBezTo>
                    <a:cubicBezTo>
                      <a:pt x="1" y="5"/>
                      <a:pt x="2" y="3"/>
                      <a:pt x="3" y="2"/>
                    </a:cubicBezTo>
                    <a:cubicBezTo>
                      <a:pt x="4" y="0"/>
                      <a:pt x="6" y="0"/>
                      <a:pt x="8" y="0"/>
                    </a:cubicBezTo>
                    <a:cubicBezTo>
                      <a:pt x="74" y="0"/>
                      <a:pt x="74" y="0"/>
                      <a:pt x="74" y="0"/>
                    </a:cubicBezTo>
                    <a:cubicBezTo>
                      <a:pt x="78" y="0"/>
                      <a:pt x="81" y="3"/>
                      <a:pt x="81" y="7"/>
                    </a:cubicBezTo>
                    <a:cubicBezTo>
                      <a:pt x="80" y="493"/>
                      <a:pt x="80" y="493"/>
                      <a:pt x="80" y="493"/>
                    </a:cubicBezTo>
                    <a:cubicBezTo>
                      <a:pt x="80" y="532"/>
                      <a:pt x="95" y="540"/>
                      <a:pt x="118" y="540"/>
                    </a:cubicBezTo>
                    <a:cubicBezTo>
                      <a:pt x="120" y="540"/>
                      <a:pt x="120" y="540"/>
                      <a:pt x="120" y="540"/>
                    </a:cubicBezTo>
                    <a:cubicBezTo>
                      <a:pt x="133" y="540"/>
                      <a:pt x="135" y="540"/>
                      <a:pt x="152" y="537"/>
                    </a:cubicBezTo>
                    <a:cubicBezTo>
                      <a:pt x="152" y="537"/>
                      <a:pt x="152" y="537"/>
                      <a:pt x="153" y="537"/>
                    </a:cubicBezTo>
                    <a:cubicBezTo>
                      <a:pt x="154" y="537"/>
                      <a:pt x="156" y="538"/>
                      <a:pt x="157" y="539"/>
                    </a:cubicBezTo>
                    <a:cubicBezTo>
                      <a:pt x="159" y="540"/>
                      <a:pt x="160" y="542"/>
                      <a:pt x="160" y="544"/>
                    </a:cubicBezTo>
                    <a:cubicBezTo>
                      <a:pt x="160" y="597"/>
                      <a:pt x="160" y="597"/>
                      <a:pt x="160" y="597"/>
                    </a:cubicBezTo>
                    <a:cubicBezTo>
                      <a:pt x="160" y="600"/>
                      <a:pt x="158" y="603"/>
                      <a:pt x="155" y="604"/>
                    </a:cubicBezTo>
                    <a:cubicBezTo>
                      <a:pt x="136" y="611"/>
                      <a:pt x="118" y="612"/>
                      <a:pt x="101" y="612"/>
                    </a:cubicBezTo>
                    <a:cubicBezTo>
                      <a:pt x="101" y="612"/>
                      <a:pt x="100" y="612"/>
                      <a:pt x="100" y="612"/>
                    </a:cubicBezTo>
                    <a:close/>
                  </a:path>
                </a:pathLst>
              </a:custGeom>
              <a:solidFill>
                <a:srgbClr val="E2481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44" name="Freeform 8">
                <a:extLst>
                  <a:ext uri="{FF2B5EF4-FFF2-40B4-BE49-F238E27FC236}">
                    <a16:creationId xmlns:a16="http://schemas.microsoft.com/office/drawing/2014/main" id="{D75D5163-D260-4288-9615-41EEC27F10B4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8367713" y="2170113"/>
                <a:ext cx="428625" cy="1641475"/>
              </a:xfrm>
              <a:custGeom>
                <a:avLst/>
                <a:gdLst>
                  <a:gd name="T0" fmla="*/ 99 w 160"/>
                  <a:gd name="T1" fmla="*/ 612 h 612"/>
                  <a:gd name="T2" fmla="*/ 26 w 160"/>
                  <a:gd name="T3" fmla="*/ 586 h 612"/>
                  <a:gd name="T4" fmla="*/ 0 w 160"/>
                  <a:gd name="T5" fmla="*/ 515 h 612"/>
                  <a:gd name="T6" fmla="*/ 1 w 160"/>
                  <a:gd name="T7" fmla="*/ 7 h 612"/>
                  <a:gd name="T8" fmla="*/ 3 w 160"/>
                  <a:gd name="T9" fmla="*/ 2 h 612"/>
                  <a:gd name="T10" fmla="*/ 8 w 160"/>
                  <a:gd name="T11" fmla="*/ 0 h 612"/>
                  <a:gd name="T12" fmla="*/ 74 w 160"/>
                  <a:gd name="T13" fmla="*/ 0 h 612"/>
                  <a:gd name="T14" fmla="*/ 81 w 160"/>
                  <a:gd name="T15" fmla="*/ 7 h 612"/>
                  <a:gd name="T16" fmla="*/ 80 w 160"/>
                  <a:gd name="T17" fmla="*/ 494 h 612"/>
                  <a:gd name="T18" fmla="*/ 89 w 160"/>
                  <a:gd name="T19" fmla="*/ 530 h 612"/>
                  <a:gd name="T20" fmla="*/ 118 w 160"/>
                  <a:gd name="T21" fmla="*/ 540 h 612"/>
                  <a:gd name="T22" fmla="*/ 119 w 160"/>
                  <a:gd name="T23" fmla="*/ 540 h 612"/>
                  <a:gd name="T24" fmla="*/ 152 w 160"/>
                  <a:gd name="T25" fmla="*/ 537 h 612"/>
                  <a:gd name="T26" fmla="*/ 153 w 160"/>
                  <a:gd name="T27" fmla="*/ 537 h 612"/>
                  <a:gd name="T28" fmla="*/ 157 w 160"/>
                  <a:gd name="T29" fmla="*/ 539 h 612"/>
                  <a:gd name="T30" fmla="*/ 160 w 160"/>
                  <a:gd name="T31" fmla="*/ 544 h 612"/>
                  <a:gd name="T32" fmla="*/ 160 w 160"/>
                  <a:gd name="T33" fmla="*/ 598 h 612"/>
                  <a:gd name="T34" fmla="*/ 155 w 160"/>
                  <a:gd name="T35" fmla="*/ 604 h 612"/>
                  <a:gd name="T36" fmla="*/ 101 w 160"/>
                  <a:gd name="T37" fmla="*/ 612 h 612"/>
                  <a:gd name="T38" fmla="*/ 99 w 160"/>
                  <a:gd name="T39" fmla="*/ 612 h 6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160" h="612">
                    <a:moveTo>
                      <a:pt x="99" y="612"/>
                    </a:moveTo>
                    <a:cubicBezTo>
                      <a:pt x="69" y="612"/>
                      <a:pt x="44" y="603"/>
                      <a:pt x="26" y="586"/>
                    </a:cubicBezTo>
                    <a:cubicBezTo>
                      <a:pt x="9" y="569"/>
                      <a:pt x="0" y="544"/>
                      <a:pt x="0" y="515"/>
                    </a:cubicBezTo>
                    <a:cubicBezTo>
                      <a:pt x="1" y="7"/>
                      <a:pt x="1" y="7"/>
                      <a:pt x="1" y="7"/>
                    </a:cubicBezTo>
                    <a:cubicBezTo>
                      <a:pt x="1" y="5"/>
                      <a:pt x="2" y="3"/>
                      <a:pt x="3" y="2"/>
                    </a:cubicBezTo>
                    <a:cubicBezTo>
                      <a:pt x="4" y="0"/>
                      <a:pt x="6" y="0"/>
                      <a:pt x="8" y="0"/>
                    </a:cubicBezTo>
                    <a:cubicBezTo>
                      <a:pt x="74" y="0"/>
                      <a:pt x="74" y="0"/>
                      <a:pt x="74" y="0"/>
                    </a:cubicBezTo>
                    <a:cubicBezTo>
                      <a:pt x="78" y="0"/>
                      <a:pt x="81" y="3"/>
                      <a:pt x="81" y="7"/>
                    </a:cubicBezTo>
                    <a:cubicBezTo>
                      <a:pt x="80" y="494"/>
                      <a:pt x="80" y="494"/>
                      <a:pt x="80" y="494"/>
                    </a:cubicBezTo>
                    <a:cubicBezTo>
                      <a:pt x="80" y="511"/>
                      <a:pt x="83" y="523"/>
                      <a:pt x="89" y="530"/>
                    </a:cubicBezTo>
                    <a:cubicBezTo>
                      <a:pt x="95" y="537"/>
                      <a:pt x="104" y="540"/>
                      <a:pt x="118" y="540"/>
                    </a:cubicBezTo>
                    <a:cubicBezTo>
                      <a:pt x="119" y="540"/>
                      <a:pt x="119" y="540"/>
                      <a:pt x="119" y="540"/>
                    </a:cubicBezTo>
                    <a:cubicBezTo>
                      <a:pt x="133" y="540"/>
                      <a:pt x="135" y="540"/>
                      <a:pt x="152" y="537"/>
                    </a:cubicBezTo>
                    <a:cubicBezTo>
                      <a:pt x="152" y="537"/>
                      <a:pt x="152" y="537"/>
                      <a:pt x="153" y="537"/>
                    </a:cubicBezTo>
                    <a:cubicBezTo>
                      <a:pt x="154" y="537"/>
                      <a:pt x="156" y="538"/>
                      <a:pt x="157" y="539"/>
                    </a:cubicBezTo>
                    <a:cubicBezTo>
                      <a:pt x="159" y="540"/>
                      <a:pt x="160" y="542"/>
                      <a:pt x="160" y="544"/>
                    </a:cubicBezTo>
                    <a:cubicBezTo>
                      <a:pt x="160" y="598"/>
                      <a:pt x="160" y="598"/>
                      <a:pt x="160" y="598"/>
                    </a:cubicBezTo>
                    <a:cubicBezTo>
                      <a:pt x="160" y="601"/>
                      <a:pt x="158" y="603"/>
                      <a:pt x="155" y="604"/>
                    </a:cubicBezTo>
                    <a:cubicBezTo>
                      <a:pt x="136" y="611"/>
                      <a:pt x="118" y="612"/>
                      <a:pt x="101" y="612"/>
                    </a:cubicBezTo>
                    <a:lnTo>
                      <a:pt x="99" y="612"/>
                    </a:lnTo>
                    <a:close/>
                  </a:path>
                </a:pathLst>
              </a:custGeom>
              <a:solidFill>
                <a:srgbClr val="E2481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45" name="Freeform 9">
                <a:extLst>
                  <a:ext uri="{FF2B5EF4-FFF2-40B4-BE49-F238E27FC236}">
                    <a16:creationId xmlns:a16="http://schemas.microsoft.com/office/drawing/2014/main" id="{D1D40EEE-2F0B-4647-818E-34E45E0C335E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489576" y="2651125"/>
                <a:ext cx="1579563" cy="1157288"/>
              </a:xfrm>
              <a:custGeom>
                <a:avLst/>
                <a:gdLst>
                  <a:gd name="T0" fmla="*/ 384 w 590"/>
                  <a:gd name="T1" fmla="*/ 432 h 432"/>
                  <a:gd name="T2" fmla="*/ 378 w 590"/>
                  <a:gd name="T3" fmla="*/ 426 h 432"/>
                  <a:gd name="T4" fmla="*/ 295 w 590"/>
                  <a:gd name="T5" fmla="*/ 93 h 432"/>
                  <a:gd name="T6" fmla="*/ 211 w 590"/>
                  <a:gd name="T7" fmla="*/ 426 h 432"/>
                  <a:gd name="T8" fmla="*/ 204 w 590"/>
                  <a:gd name="T9" fmla="*/ 431 h 432"/>
                  <a:gd name="T10" fmla="*/ 117 w 590"/>
                  <a:gd name="T11" fmla="*/ 431 h 432"/>
                  <a:gd name="T12" fmla="*/ 110 w 590"/>
                  <a:gd name="T13" fmla="*/ 426 h 432"/>
                  <a:gd name="T14" fmla="*/ 1 w 590"/>
                  <a:gd name="T15" fmla="*/ 9 h 432"/>
                  <a:gd name="T16" fmla="*/ 2 w 590"/>
                  <a:gd name="T17" fmla="*/ 3 h 432"/>
                  <a:gd name="T18" fmla="*/ 8 w 590"/>
                  <a:gd name="T19" fmla="*/ 0 h 432"/>
                  <a:gd name="T20" fmla="*/ 72 w 590"/>
                  <a:gd name="T21" fmla="*/ 0 h 432"/>
                  <a:gd name="T22" fmla="*/ 79 w 590"/>
                  <a:gd name="T23" fmla="*/ 6 h 432"/>
                  <a:gd name="T24" fmla="*/ 136 w 590"/>
                  <a:gd name="T25" fmla="*/ 236 h 432"/>
                  <a:gd name="T26" fmla="*/ 162 w 590"/>
                  <a:gd name="T27" fmla="*/ 343 h 432"/>
                  <a:gd name="T28" fmla="*/ 184 w 590"/>
                  <a:gd name="T29" fmla="*/ 252 h 432"/>
                  <a:gd name="T30" fmla="*/ 247 w 590"/>
                  <a:gd name="T31" fmla="*/ 6 h 432"/>
                  <a:gd name="T32" fmla="*/ 254 w 590"/>
                  <a:gd name="T33" fmla="*/ 1 h 432"/>
                  <a:gd name="T34" fmla="*/ 337 w 590"/>
                  <a:gd name="T35" fmla="*/ 1 h 432"/>
                  <a:gd name="T36" fmla="*/ 343 w 590"/>
                  <a:gd name="T37" fmla="*/ 6 h 432"/>
                  <a:gd name="T38" fmla="*/ 406 w 590"/>
                  <a:gd name="T39" fmla="*/ 252 h 432"/>
                  <a:gd name="T40" fmla="*/ 427 w 590"/>
                  <a:gd name="T41" fmla="*/ 344 h 432"/>
                  <a:gd name="T42" fmla="*/ 453 w 590"/>
                  <a:gd name="T43" fmla="*/ 236 h 432"/>
                  <a:gd name="T44" fmla="*/ 512 w 590"/>
                  <a:gd name="T45" fmla="*/ 7 h 432"/>
                  <a:gd name="T46" fmla="*/ 519 w 590"/>
                  <a:gd name="T47" fmla="*/ 1 h 432"/>
                  <a:gd name="T48" fmla="*/ 583 w 590"/>
                  <a:gd name="T49" fmla="*/ 1 h 432"/>
                  <a:gd name="T50" fmla="*/ 588 w 590"/>
                  <a:gd name="T51" fmla="*/ 4 h 432"/>
                  <a:gd name="T52" fmla="*/ 589 w 590"/>
                  <a:gd name="T53" fmla="*/ 10 h 432"/>
                  <a:gd name="T54" fmla="*/ 478 w 590"/>
                  <a:gd name="T55" fmla="*/ 427 h 432"/>
                  <a:gd name="T56" fmla="*/ 471 w 590"/>
                  <a:gd name="T57" fmla="*/ 432 h 432"/>
                  <a:gd name="T58" fmla="*/ 384 w 590"/>
                  <a:gd name="T59" fmla="*/ 432 h 4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590" h="432">
                    <a:moveTo>
                      <a:pt x="384" y="432"/>
                    </a:moveTo>
                    <a:cubicBezTo>
                      <a:pt x="381" y="432"/>
                      <a:pt x="378" y="430"/>
                      <a:pt x="378" y="426"/>
                    </a:cubicBezTo>
                    <a:cubicBezTo>
                      <a:pt x="295" y="93"/>
                      <a:pt x="295" y="93"/>
                      <a:pt x="295" y="93"/>
                    </a:cubicBezTo>
                    <a:cubicBezTo>
                      <a:pt x="211" y="426"/>
                      <a:pt x="211" y="426"/>
                      <a:pt x="211" y="426"/>
                    </a:cubicBezTo>
                    <a:cubicBezTo>
                      <a:pt x="210" y="429"/>
                      <a:pt x="207" y="431"/>
                      <a:pt x="204" y="431"/>
                    </a:cubicBezTo>
                    <a:cubicBezTo>
                      <a:pt x="117" y="431"/>
                      <a:pt x="117" y="431"/>
                      <a:pt x="117" y="431"/>
                    </a:cubicBezTo>
                    <a:cubicBezTo>
                      <a:pt x="114" y="431"/>
                      <a:pt x="111" y="429"/>
                      <a:pt x="110" y="426"/>
                    </a:cubicBezTo>
                    <a:cubicBezTo>
                      <a:pt x="1" y="9"/>
                      <a:pt x="1" y="9"/>
                      <a:pt x="1" y="9"/>
                    </a:cubicBezTo>
                    <a:cubicBezTo>
                      <a:pt x="0" y="7"/>
                      <a:pt x="1" y="5"/>
                      <a:pt x="2" y="3"/>
                    </a:cubicBezTo>
                    <a:cubicBezTo>
                      <a:pt x="4" y="1"/>
                      <a:pt x="6" y="0"/>
                      <a:pt x="8" y="0"/>
                    </a:cubicBezTo>
                    <a:cubicBezTo>
                      <a:pt x="72" y="0"/>
                      <a:pt x="72" y="0"/>
                      <a:pt x="72" y="0"/>
                    </a:cubicBezTo>
                    <a:cubicBezTo>
                      <a:pt x="75" y="0"/>
                      <a:pt x="78" y="3"/>
                      <a:pt x="79" y="6"/>
                    </a:cubicBezTo>
                    <a:cubicBezTo>
                      <a:pt x="136" y="236"/>
                      <a:pt x="136" y="236"/>
                      <a:pt x="136" y="236"/>
                    </a:cubicBezTo>
                    <a:cubicBezTo>
                      <a:pt x="145" y="267"/>
                      <a:pt x="154" y="304"/>
                      <a:pt x="162" y="343"/>
                    </a:cubicBezTo>
                    <a:cubicBezTo>
                      <a:pt x="169" y="313"/>
                      <a:pt x="176" y="282"/>
                      <a:pt x="184" y="252"/>
                    </a:cubicBezTo>
                    <a:cubicBezTo>
                      <a:pt x="247" y="6"/>
                      <a:pt x="247" y="6"/>
                      <a:pt x="247" y="6"/>
                    </a:cubicBezTo>
                    <a:cubicBezTo>
                      <a:pt x="248" y="3"/>
                      <a:pt x="251" y="1"/>
                      <a:pt x="254" y="1"/>
                    </a:cubicBezTo>
                    <a:cubicBezTo>
                      <a:pt x="337" y="1"/>
                      <a:pt x="337" y="1"/>
                      <a:pt x="337" y="1"/>
                    </a:cubicBezTo>
                    <a:cubicBezTo>
                      <a:pt x="340" y="1"/>
                      <a:pt x="343" y="3"/>
                      <a:pt x="343" y="6"/>
                    </a:cubicBezTo>
                    <a:cubicBezTo>
                      <a:pt x="406" y="252"/>
                      <a:pt x="406" y="252"/>
                      <a:pt x="406" y="252"/>
                    </a:cubicBezTo>
                    <a:cubicBezTo>
                      <a:pt x="413" y="281"/>
                      <a:pt x="420" y="311"/>
                      <a:pt x="427" y="344"/>
                    </a:cubicBezTo>
                    <a:cubicBezTo>
                      <a:pt x="435" y="305"/>
                      <a:pt x="445" y="268"/>
                      <a:pt x="453" y="236"/>
                    </a:cubicBezTo>
                    <a:cubicBezTo>
                      <a:pt x="512" y="7"/>
                      <a:pt x="512" y="7"/>
                      <a:pt x="512" y="7"/>
                    </a:cubicBezTo>
                    <a:cubicBezTo>
                      <a:pt x="513" y="4"/>
                      <a:pt x="515" y="1"/>
                      <a:pt x="519" y="1"/>
                    </a:cubicBezTo>
                    <a:cubicBezTo>
                      <a:pt x="583" y="1"/>
                      <a:pt x="583" y="1"/>
                      <a:pt x="583" y="1"/>
                    </a:cubicBezTo>
                    <a:cubicBezTo>
                      <a:pt x="585" y="1"/>
                      <a:pt x="587" y="2"/>
                      <a:pt x="588" y="4"/>
                    </a:cubicBezTo>
                    <a:cubicBezTo>
                      <a:pt x="590" y="6"/>
                      <a:pt x="590" y="8"/>
                      <a:pt x="589" y="10"/>
                    </a:cubicBezTo>
                    <a:cubicBezTo>
                      <a:pt x="478" y="427"/>
                      <a:pt x="478" y="427"/>
                      <a:pt x="478" y="427"/>
                    </a:cubicBezTo>
                    <a:cubicBezTo>
                      <a:pt x="477" y="430"/>
                      <a:pt x="475" y="432"/>
                      <a:pt x="471" y="432"/>
                    </a:cubicBezTo>
                    <a:lnTo>
                      <a:pt x="384" y="432"/>
                    </a:lnTo>
                    <a:close/>
                  </a:path>
                </a:pathLst>
              </a:custGeom>
              <a:solidFill>
                <a:srgbClr val="E2481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46" name="Freeform 10">
                <a:extLst>
                  <a:ext uri="{FF2B5EF4-FFF2-40B4-BE49-F238E27FC236}">
                    <a16:creationId xmlns:a16="http://schemas.microsoft.com/office/drawing/2014/main" id="{FD9B6A8F-D168-477C-BF33-4215596740AE}"/>
                  </a:ext>
                </a:extLst>
              </p:cNvPr>
              <p:cNvSpPr>
                <a:spLocks noEditPoints="1"/>
              </p:cNvSpPr>
              <p:nvPr userDrawn="1"/>
            </p:nvSpPr>
            <p:spPr bwMode="auto">
              <a:xfrm>
                <a:off x="3387726" y="2208213"/>
                <a:ext cx="1512888" cy="1595438"/>
              </a:xfrm>
              <a:custGeom>
                <a:avLst/>
                <a:gdLst>
                  <a:gd name="T0" fmla="*/ 483 w 565"/>
                  <a:gd name="T1" fmla="*/ 595 h 595"/>
                  <a:gd name="T2" fmla="*/ 478 w 565"/>
                  <a:gd name="T3" fmla="*/ 591 h 595"/>
                  <a:gd name="T4" fmla="*/ 400 w 565"/>
                  <a:gd name="T5" fmla="*/ 403 h 595"/>
                  <a:gd name="T6" fmla="*/ 284 w 565"/>
                  <a:gd name="T7" fmla="*/ 423 h 595"/>
                  <a:gd name="T8" fmla="*/ 166 w 565"/>
                  <a:gd name="T9" fmla="*/ 402 h 595"/>
                  <a:gd name="T10" fmla="*/ 87 w 565"/>
                  <a:gd name="T11" fmla="*/ 590 h 595"/>
                  <a:gd name="T12" fmla="*/ 81 w 565"/>
                  <a:gd name="T13" fmla="*/ 594 h 595"/>
                  <a:gd name="T14" fmla="*/ 6 w 565"/>
                  <a:gd name="T15" fmla="*/ 594 h 595"/>
                  <a:gd name="T16" fmla="*/ 1 w 565"/>
                  <a:gd name="T17" fmla="*/ 591 h 595"/>
                  <a:gd name="T18" fmla="*/ 1 w 565"/>
                  <a:gd name="T19" fmla="*/ 586 h 595"/>
                  <a:gd name="T20" fmla="*/ 249 w 565"/>
                  <a:gd name="T21" fmla="*/ 4 h 595"/>
                  <a:gd name="T22" fmla="*/ 255 w 565"/>
                  <a:gd name="T23" fmla="*/ 0 h 595"/>
                  <a:gd name="T24" fmla="*/ 313 w 565"/>
                  <a:gd name="T25" fmla="*/ 0 h 595"/>
                  <a:gd name="T26" fmla="*/ 318 w 565"/>
                  <a:gd name="T27" fmla="*/ 4 h 595"/>
                  <a:gd name="T28" fmla="*/ 565 w 565"/>
                  <a:gd name="T29" fmla="*/ 587 h 595"/>
                  <a:gd name="T30" fmla="*/ 564 w 565"/>
                  <a:gd name="T31" fmla="*/ 592 h 595"/>
                  <a:gd name="T32" fmla="*/ 559 w 565"/>
                  <a:gd name="T33" fmla="*/ 595 h 595"/>
                  <a:gd name="T34" fmla="*/ 483 w 565"/>
                  <a:gd name="T35" fmla="*/ 595 h 595"/>
                  <a:gd name="T36" fmla="*/ 195 w 565"/>
                  <a:gd name="T37" fmla="*/ 335 h 595"/>
                  <a:gd name="T38" fmla="*/ 283 w 565"/>
                  <a:gd name="T39" fmla="*/ 350 h 595"/>
                  <a:gd name="T40" fmla="*/ 372 w 565"/>
                  <a:gd name="T41" fmla="*/ 335 h 595"/>
                  <a:gd name="T42" fmla="*/ 283 w 565"/>
                  <a:gd name="T43" fmla="*/ 121 h 595"/>
                  <a:gd name="T44" fmla="*/ 195 w 565"/>
                  <a:gd name="T45" fmla="*/ 335 h 5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565" h="595">
                    <a:moveTo>
                      <a:pt x="483" y="595"/>
                    </a:moveTo>
                    <a:cubicBezTo>
                      <a:pt x="481" y="595"/>
                      <a:pt x="479" y="594"/>
                      <a:pt x="478" y="591"/>
                    </a:cubicBezTo>
                    <a:cubicBezTo>
                      <a:pt x="400" y="403"/>
                      <a:pt x="400" y="403"/>
                      <a:pt x="400" y="403"/>
                    </a:cubicBezTo>
                    <a:cubicBezTo>
                      <a:pt x="364" y="416"/>
                      <a:pt x="325" y="423"/>
                      <a:pt x="284" y="423"/>
                    </a:cubicBezTo>
                    <a:cubicBezTo>
                      <a:pt x="243" y="423"/>
                      <a:pt x="203" y="416"/>
                      <a:pt x="166" y="402"/>
                    </a:cubicBezTo>
                    <a:cubicBezTo>
                      <a:pt x="87" y="590"/>
                      <a:pt x="87" y="590"/>
                      <a:pt x="87" y="590"/>
                    </a:cubicBezTo>
                    <a:cubicBezTo>
                      <a:pt x="86" y="593"/>
                      <a:pt x="84" y="594"/>
                      <a:pt x="81" y="594"/>
                    </a:cubicBezTo>
                    <a:cubicBezTo>
                      <a:pt x="6" y="594"/>
                      <a:pt x="6" y="594"/>
                      <a:pt x="6" y="594"/>
                    </a:cubicBezTo>
                    <a:cubicBezTo>
                      <a:pt x="4" y="594"/>
                      <a:pt x="2" y="593"/>
                      <a:pt x="1" y="591"/>
                    </a:cubicBezTo>
                    <a:cubicBezTo>
                      <a:pt x="0" y="590"/>
                      <a:pt x="0" y="587"/>
                      <a:pt x="1" y="586"/>
                    </a:cubicBezTo>
                    <a:cubicBezTo>
                      <a:pt x="249" y="4"/>
                      <a:pt x="249" y="4"/>
                      <a:pt x="249" y="4"/>
                    </a:cubicBezTo>
                    <a:cubicBezTo>
                      <a:pt x="250" y="2"/>
                      <a:pt x="252" y="0"/>
                      <a:pt x="255" y="0"/>
                    </a:cubicBezTo>
                    <a:cubicBezTo>
                      <a:pt x="313" y="0"/>
                      <a:pt x="313" y="0"/>
                      <a:pt x="313" y="0"/>
                    </a:cubicBezTo>
                    <a:cubicBezTo>
                      <a:pt x="315" y="0"/>
                      <a:pt x="317" y="2"/>
                      <a:pt x="318" y="4"/>
                    </a:cubicBezTo>
                    <a:cubicBezTo>
                      <a:pt x="565" y="587"/>
                      <a:pt x="565" y="587"/>
                      <a:pt x="565" y="587"/>
                    </a:cubicBezTo>
                    <a:cubicBezTo>
                      <a:pt x="565" y="589"/>
                      <a:pt x="565" y="591"/>
                      <a:pt x="564" y="592"/>
                    </a:cubicBezTo>
                    <a:cubicBezTo>
                      <a:pt x="563" y="594"/>
                      <a:pt x="561" y="595"/>
                      <a:pt x="559" y="595"/>
                    </a:cubicBezTo>
                    <a:lnTo>
                      <a:pt x="483" y="595"/>
                    </a:lnTo>
                    <a:close/>
                    <a:moveTo>
                      <a:pt x="195" y="335"/>
                    </a:moveTo>
                    <a:cubicBezTo>
                      <a:pt x="222" y="345"/>
                      <a:pt x="252" y="350"/>
                      <a:pt x="283" y="350"/>
                    </a:cubicBezTo>
                    <a:cubicBezTo>
                      <a:pt x="313" y="350"/>
                      <a:pt x="344" y="345"/>
                      <a:pt x="372" y="335"/>
                    </a:cubicBezTo>
                    <a:cubicBezTo>
                      <a:pt x="283" y="121"/>
                      <a:pt x="283" y="121"/>
                      <a:pt x="283" y="121"/>
                    </a:cubicBezTo>
                    <a:lnTo>
                      <a:pt x="195" y="335"/>
                    </a:lnTo>
                    <a:close/>
                  </a:path>
                </a:pathLst>
              </a:custGeom>
              <a:solidFill>
                <a:srgbClr val="E2481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47" name="Freeform 11">
                <a:extLst>
                  <a:ext uri="{FF2B5EF4-FFF2-40B4-BE49-F238E27FC236}">
                    <a16:creationId xmlns:a16="http://schemas.microsoft.com/office/drawing/2014/main" id="{6A6ED3B7-423D-482A-B7DA-E94E661BD3C9}"/>
                  </a:ext>
                </a:extLst>
              </p:cNvPr>
              <p:cNvSpPr>
                <a:spLocks noEditPoints="1"/>
              </p:cNvSpPr>
              <p:nvPr userDrawn="1"/>
            </p:nvSpPr>
            <p:spPr bwMode="auto">
              <a:xfrm>
                <a:off x="2624138" y="0"/>
                <a:ext cx="6943725" cy="6858000"/>
              </a:xfrm>
              <a:custGeom>
                <a:avLst/>
                <a:gdLst>
                  <a:gd name="T0" fmla="*/ 1911 w 2593"/>
                  <a:gd name="T1" fmla="*/ 0 h 2559"/>
                  <a:gd name="T2" fmla="*/ 682 w 2593"/>
                  <a:gd name="T3" fmla="*/ 0 h 2559"/>
                  <a:gd name="T4" fmla="*/ 0 w 2593"/>
                  <a:gd name="T5" fmla="*/ 682 h 2559"/>
                  <a:gd name="T6" fmla="*/ 0 w 2593"/>
                  <a:gd name="T7" fmla="*/ 1792 h 2559"/>
                  <a:gd name="T8" fmla="*/ 682 w 2593"/>
                  <a:gd name="T9" fmla="*/ 2474 h 2559"/>
                  <a:gd name="T10" fmla="*/ 1245 w 2593"/>
                  <a:gd name="T11" fmla="*/ 2474 h 2559"/>
                  <a:gd name="T12" fmla="*/ 1252 w 2593"/>
                  <a:gd name="T13" fmla="*/ 2481 h 2559"/>
                  <a:gd name="T14" fmla="*/ 1252 w 2593"/>
                  <a:gd name="T15" fmla="*/ 2553 h 2559"/>
                  <a:gd name="T16" fmla="*/ 1258 w 2593"/>
                  <a:gd name="T17" fmla="*/ 2559 h 2559"/>
                  <a:gd name="T18" fmla="*/ 1310 w 2593"/>
                  <a:gd name="T19" fmla="*/ 2559 h 2559"/>
                  <a:gd name="T20" fmla="*/ 1313 w 2593"/>
                  <a:gd name="T21" fmla="*/ 2559 h 2559"/>
                  <a:gd name="T22" fmla="*/ 1388 w 2593"/>
                  <a:gd name="T23" fmla="*/ 2559 h 2559"/>
                  <a:gd name="T24" fmla="*/ 1395 w 2593"/>
                  <a:gd name="T25" fmla="*/ 2553 h 2559"/>
                  <a:gd name="T26" fmla="*/ 1395 w 2593"/>
                  <a:gd name="T27" fmla="*/ 2481 h 2559"/>
                  <a:gd name="T28" fmla="*/ 1401 w 2593"/>
                  <a:gd name="T29" fmla="*/ 2474 h 2559"/>
                  <a:gd name="T30" fmla="*/ 1911 w 2593"/>
                  <a:gd name="T31" fmla="*/ 2474 h 2559"/>
                  <a:gd name="T32" fmla="*/ 2593 w 2593"/>
                  <a:gd name="T33" fmla="*/ 1792 h 2559"/>
                  <a:gd name="T34" fmla="*/ 2593 w 2593"/>
                  <a:gd name="T35" fmla="*/ 682 h 2559"/>
                  <a:gd name="T36" fmla="*/ 1911 w 2593"/>
                  <a:gd name="T37" fmla="*/ 0 h 2559"/>
                  <a:gd name="T38" fmla="*/ 1327 w 2593"/>
                  <a:gd name="T39" fmla="*/ 2406 h 2559"/>
                  <a:gd name="T40" fmla="*/ 1320 w 2593"/>
                  <a:gd name="T41" fmla="*/ 2399 h 2559"/>
                  <a:gd name="T42" fmla="*/ 1320 w 2593"/>
                  <a:gd name="T43" fmla="*/ 2205 h 2559"/>
                  <a:gd name="T44" fmla="*/ 1323 w 2593"/>
                  <a:gd name="T45" fmla="*/ 2200 h 2559"/>
                  <a:gd name="T46" fmla="*/ 1833 w 2593"/>
                  <a:gd name="T47" fmla="*/ 1782 h 2559"/>
                  <a:gd name="T48" fmla="*/ 1834 w 2593"/>
                  <a:gd name="T49" fmla="*/ 1771 h 2559"/>
                  <a:gd name="T50" fmla="*/ 1799 w 2593"/>
                  <a:gd name="T51" fmla="*/ 1729 h 2559"/>
                  <a:gd name="T52" fmla="*/ 1789 w 2593"/>
                  <a:gd name="T53" fmla="*/ 1728 h 2559"/>
                  <a:gd name="T54" fmla="*/ 1482 w 2593"/>
                  <a:gd name="T55" fmla="*/ 1979 h 2559"/>
                  <a:gd name="T56" fmla="*/ 1470 w 2593"/>
                  <a:gd name="T57" fmla="*/ 1974 h 2559"/>
                  <a:gd name="T58" fmla="*/ 1467 w 2593"/>
                  <a:gd name="T59" fmla="*/ 1790 h 2559"/>
                  <a:gd name="T60" fmla="*/ 1460 w 2593"/>
                  <a:gd name="T61" fmla="*/ 1783 h 2559"/>
                  <a:gd name="T62" fmla="*/ 1405 w 2593"/>
                  <a:gd name="T63" fmla="*/ 1785 h 2559"/>
                  <a:gd name="T64" fmla="*/ 1398 w 2593"/>
                  <a:gd name="T65" fmla="*/ 1792 h 2559"/>
                  <a:gd name="T66" fmla="*/ 1403 w 2593"/>
                  <a:gd name="T67" fmla="*/ 2040 h 2559"/>
                  <a:gd name="T68" fmla="*/ 1400 w 2593"/>
                  <a:gd name="T69" fmla="*/ 2046 h 2559"/>
                  <a:gd name="T70" fmla="*/ 1301 w 2593"/>
                  <a:gd name="T71" fmla="*/ 2128 h 2559"/>
                  <a:gd name="T72" fmla="*/ 1290 w 2593"/>
                  <a:gd name="T73" fmla="*/ 2126 h 2559"/>
                  <a:gd name="T74" fmla="*/ 1120 w 2593"/>
                  <a:gd name="T75" fmla="*/ 1828 h 2559"/>
                  <a:gd name="T76" fmla="*/ 1110 w 2593"/>
                  <a:gd name="T77" fmla="*/ 1825 h 2559"/>
                  <a:gd name="T78" fmla="*/ 1063 w 2593"/>
                  <a:gd name="T79" fmla="*/ 1852 h 2559"/>
                  <a:gd name="T80" fmla="*/ 1060 w 2593"/>
                  <a:gd name="T81" fmla="*/ 1862 h 2559"/>
                  <a:gd name="T82" fmla="*/ 1250 w 2593"/>
                  <a:gd name="T83" fmla="*/ 2194 h 2559"/>
                  <a:gd name="T84" fmla="*/ 1251 w 2593"/>
                  <a:gd name="T85" fmla="*/ 2197 h 2559"/>
                  <a:gd name="T86" fmla="*/ 1251 w 2593"/>
                  <a:gd name="T87" fmla="*/ 2399 h 2559"/>
                  <a:gd name="T88" fmla="*/ 1244 w 2593"/>
                  <a:gd name="T89" fmla="*/ 2406 h 2559"/>
                  <a:gd name="T90" fmla="*/ 1240 w 2593"/>
                  <a:gd name="T91" fmla="*/ 2406 h 2559"/>
                  <a:gd name="T92" fmla="*/ 682 w 2593"/>
                  <a:gd name="T93" fmla="*/ 2406 h 2559"/>
                  <a:gd name="T94" fmla="*/ 68 w 2593"/>
                  <a:gd name="T95" fmla="*/ 1792 h 2559"/>
                  <a:gd name="T96" fmla="*/ 68 w 2593"/>
                  <a:gd name="T97" fmla="*/ 682 h 2559"/>
                  <a:gd name="T98" fmla="*/ 682 w 2593"/>
                  <a:gd name="T99" fmla="*/ 68 h 2559"/>
                  <a:gd name="T100" fmla="*/ 1911 w 2593"/>
                  <a:gd name="T101" fmla="*/ 68 h 2559"/>
                  <a:gd name="T102" fmla="*/ 2525 w 2593"/>
                  <a:gd name="T103" fmla="*/ 682 h 2559"/>
                  <a:gd name="T104" fmla="*/ 2525 w 2593"/>
                  <a:gd name="T105" fmla="*/ 1792 h 2559"/>
                  <a:gd name="T106" fmla="*/ 1911 w 2593"/>
                  <a:gd name="T107" fmla="*/ 2406 h 2559"/>
                  <a:gd name="T108" fmla="*/ 1675 w 2593"/>
                  <a:gd name="T109" fmla="*/ 2406 h 2559"/>
                  <a:gd name="T110" fmla="*/ 1327 w 2593"/>
                  <a:gd name="T111" fmla="*/ 2406 h 25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2593" h="2559">
                    <a:moveTo>
                      <a:pt x="1911" y="0"/>
                    </a:moveTo>
                    <a:cubicBezTo>
                      <a:pt x="682" y="0"/>
                      <a:pt x="682" y="0"/>
                      <a:pt x="682" y="0"/>
                    </a:cubicBezTo>
                    <a:cubicBezTo>
                      <a:pt x="306" y="0"/>
                      <a:pt x="0" y="305"/>
                      <a:pt x="0" y="682"/>
                    </a:cubicBezTo>
                    <a:cubicBezTo>
                      <a:pt x="0" y="1792"/>
                      <a:pt x="0" y="1792"/>
                      <a:pt x="0" y="1792"/>
                    </a:cubicBezTo>
                    <a:cubicBezTo>
                      <a:pt x="0" y="2169"/>
                      <a:pt x="306" y="2474"/>
                      <a:pt x="682" y="2474"/>
                    </a:cubicBezTo>
                    <a:cubicBezTo>
                      <a:pt x="1245" y="2474"/>
                      <a:pt x="1245" y="2474"/>
                      <a:pt x="1245" y="2474"/>
                    </a:cubicBezTo>
                    <a:cubicBezTo>
                      <a:pt x="1249" y="2474"/>
                      <a:pt x="1252" y="2477"/>
                      <a:pt x="1252" y="2481"/>
                    </a:cubicBezTo>
                    <a:cubicBezTo>
                      <a:pt x="1252" y="2553"/>
                      <a:pt x="1252" y="2553"/>
                      <a:pt x="1252" y="2553"/>
                    </a:cubicBezTo>
                    <a:cubicBezTo>
                      <a:pt x="1252" y="2556"/>
                      <a:pt x="1254" y="2559"/>
                      <a:pt x="1258" y="2559"/>
                    </a:cubicBezTo>
                    <a:cubicBezTo>
                      <a:pt x="1310" y="2559"/>
                      <a:pt x="1310" y="2559"/>
                      <a:pt x="1310" y="2559"/>
                    </a:cubicBezTo>
                    <a:cubicBezTo>
                      <a:pt x="1313" y="2559"/>
                      <a:pt x="1313" y="2559"/>
                      <a:pt x="1313" y="2559"/>
                    </a:cubicBezTo>
                    <a:cubicBezTo>
                      <a:pt x="1388" y="2559"/>
                      <a:pt x="1388" y="2559"/>
                      <a:pt x="1388" y="2559"/>
                    </a:cubicBezTo>
                    <a:cubicBezTo>
                      <a:pt x="1392" y="2559"/>
                      <a:pt x="1395" y="2556"/>
                      <a:pt x="1395" y="2553"/>
                    </a:cubicBezTo>
                    <a:cubicBezTo>
                      <a:pt x="1395" y="2481"/>
                      <a:pt x="1395" y="2481"/>
                      <a:pt x="1395" y="2481"/>
                    </a:cubicBezTo>
                    <a:cubicBezTo>
                      <a:pt x="1395" y="2477"/>
                      <a:pt x="1397" y="2474"/>
                      <a:pt x="1401" y="2474"/>
                    </a:cubicBezTo>
                    <a:cubicBezTo>
                      <a:pt x="1911" y="2474"/>
                      <a:pt x="1911" y="2474"/>
                      <a:pt x="1911" y="2474"/>
                    </a:cubicBezTo>
                    <a:cubicBezTo>
                      <a:pt x="2288" y="2474"/>
                      <a:pt x="2593" y="2169"/>
                      <a:pt x="2593" y="1792"/>
                    </a:cubicBezTo>
                    <a:cubicBezTo>
                      <a:pt x="2593" y="682"/>
                      <a:pt x="2593" y="682"/>
                      <a:pt x="2593" y="682"/>
                    </a:cubicBezTo>
                    <a:cubicBezTo>
                      <a:pt x="2593" y="305"/>
                      <a:pt x="2288" y="0"/>
                      <a:pt x="1911" y="0"/>
                    </a:cubicBezTo>
                    <a:close/>
                    <a:moveTo>
                      <a:pt x="1327" y="2406"/>
                    </a:moveTo>
                    <a:cubicBezTo>
                      <a:pt x="1323" y="2406"/>
                      <a:pt x="1320" y="2403"/>
                      <a:pt x="1320" y="2399"/>
                    </a:cubicBezTo>
                    <a:cubicBezTo>
                      <a:pt x="1320" y="2205"/>
                      <a:pt x="1320" y="2205"/>
                      <a:pt x="1320" y="2205"/>
                    </a:cubicBezTo>
                    <a:cubicBezTo>
                      <a:pt x="1320" y="2203"/>
                      <a:pt x="1321" y="2201"/>
                      <a:pt x="1323" y="2200"/>
                    </a:cubicBezTo>
                    <a:cubicBezTo>
                      <a:pt x="1833" y="1782"/>
                      <a:pt x="1833" y="1782"/>
                      <a:pt x="1833" y="1782"/>
                    </a:cubicBezTo>
                    <a:cubicBezTo>
                      <a:pt x="1836" y="1779"/>
                      <a:pt x="1836" y="1775"/>
                      <a:pt x="1834" y="1771"/>
                    </a:cubicBezTo>
                    <a:cubicBezTo>
                      <a:pt x="1799" y="1729"/>
                      <a:pt x="1799" y="1729"/>
                      <a:pt x="1799" y="1729"/>
                    </a:cubicBezTo>
                    <a:cubicBezTo>
                      <a:pt x="1796" y="1726"/>
                      <a:pt x="1792" y="1726"/>
                      <a:pt x="1789" y="1728"/>
                    </a:cubicBezTo>
                    <a:cubicBezTo>
                      <a:pt x="1482" y="1979"/>
                      <a:pt x="1482" y="1979"/>
                      <a:pt x="1482" y="1979"/>
                    </a:cubicBezTo>
                    <a:cubicBezTo>
                      <a:pt x="1477" y="1983"/>
                      <a:pt x="1470" y="1980"/>
                      <a:pt x="1470" y="1974"/>
                    </a:cubicBezTo>
                    <a:cubicBezTo>
                      <a:pt x="1467" y="1790"/>
                      <a:pt x="1467" y="1790"/>
                      <a:pt x="1467" y="1790"/>
                    </a:cubicBezTo>
                    <a:cubicBezTo>
                      <a:pt x="1467" y="1786"/>
                      <a:pt x="1464" y="1783"/>
                      <a:pt x="1460" y="1783"/>
                    </a:cubicBezTo>
                    <a:cubicBezTo>
                      <a:pt x="1405" y="1785"/>
                      <a:pt x="1405" y="1785"/>
                      <a:pt x="1405" y="1785"/>
                    </a:cubicBezTo>
                    <a:cubicBezTo>
                      <a:pt x="1401" y="1785"/>
                      <a:pt x="1398" y="1788"/>
                      <a:pt x="1398" y="1792"/>
                    </a:cubicBezTo>
                    <a:cubicBezTo>
                      <a:pt x="1403" y="2040"/>
                      <a:pt x="1403" y="2040"/>
                      <a:pt x="1403" y="2040"/>
                    </a:cubicBezTo>
                    <a:cubicBezTo>
                      <a:pt x="1403" y="2043"/>
                      <a:pt x="1402" y="2045"/>
                      <a:pt x="1400" y="2046"/>
                    </a:cubicBezTo>
                    <a:cubicBezTo>
                      <a:pt x="1301" y="2128"/>
                      <a:pt x="1301" y="2128"/>
                      <a:pt x="1301" y="2128"/>
                    </a:cubicBezTo>
                    <a:cubicBezTo>
                      <a:pt x="1298" y="2131"/>
                      <a:pt x="1293" y="2130"/>
                      <a:pt x="1290" y="2126"/>
                    </a:cubicBezTo>
                    <a:cubicBezTo>
                      <a:pt x="1243" y="2044"/>
                      <a:pt x="1167" y="1911"/>
                      <a:pt x="1120" y="1828"/>
                    </a:cubicBezTo>
                    <a:cubicBezTo>
                      <a:pt x="1118" y="1825"/>
                      <a:pt x="1114" y="1823"/>
                      <a:pt x="1110" y="1825"/>
                    </a:cubicBezTo>
                    <a:cubicBezTo>
                      <a:pt x="1063" y="1852"/>
                      <a:pt x="1063" y="1852"/>
                      <a:pt x="1063" y="1852"/>
                    </a:cubicBezTo>
                    <a:cubicBezTo>
                      <a:pt x="1059" y="1854"/>
                      <a:pt x="1058" y="1859"/>
                      <a:pt x="1060" y="1862"/>
                    </a:cubicBezTo>
                    <a:cubicBezTo>
                      <a:pt x="1086" y="1908"/>
                      <a:pt x="1213" y="2131"/>
                      <a:pt x="1250" y="2194"/>
                    </a:cubicBezTo>
                    <a:cubicBezTo>
                      <a:pt x="1251" y="2195"/>
                      <a:pt x="1251" y="2196"/>
                      <a:pt x="1251" y="2197"/>
                    </a:cubicBezTo>
                    <a:cubicBezTo>
                      <a:pt x="1251" y="2399"/>
                      <a:pt x="1251" y="2399"/>
                      <a:pt x="1251" y="2399"/>
                    </a:cubicBezTo>
                    <a:cubicBezTo>
                      <a:pt x="1251" y="2403"/>
                      <a:pt x="1248" y="2406"/>
                      <a:pt x="1244" y="2406"/>
                    </a:cubicBezTo>
                    <a:cubicBezTo>
                      <a:pt x="1240" y="2406"/>
                      <a:pt x="1240" y="2406"/>
                      <a:pt x="1240" y="2406"/>
                    </a:cubicBezTo>
                    <a:cubicBezTo>
                      <a:pt x="682" y="2406"/>
                      <a:pt x="682" y="2406"/>
                      <a:pt x="682" y="2406"/>
                    </a:cubicBezTo>
                    <a:cubicBezTo>
                      <a:pt x="343" y="2406"/>
                      <a:pt x="68" y="2131"/>
                      <a:pt x="68" y="1792"/>
                    </a:cubicBezTo>
                    <a:cubicBezTo>
                      <a:pt x="68" y="682"/>
                      <a:pt x="68" y="682"/>
                      <a:pt x="68" y="682"/>
                    </a:cubicBezTo>
                    <a:cubicBezTo>
                      <a:pt x="68" y="343"/>
                      <a:pt x="343" y="68"/>
                      <a:pt x="682" y="68"/>
                    </a:cubicBezTo>
                    <a:cubicBezTo>
                      <a:pt x="1911" y="68"/>
                      <a:pt x="1911" y="68"/>
                      <a:pt x="1911" y="68"/>
                    </a:cubicBezTo>
                    <a:cubicBezTo>
                      <a:pt x="2250" y="68"/>
                      <a:pt x="2525" y="343"/>
                      <a:pt x="2525" y="682"/>
                    </a:cubicBezTo>
                    <a:cubicBezTo>
                      <a:pt x="2525" y="1792"/>
                      <a:pt x="2525" y="1792"/>
                      <a:pt x="2525" y="1792"/>
                    </a:cubicBezTo>
                    <a:cubicBezTo>
                      <a:pt x="2525" y="2131"/>
                      <a:pt x="2250" y="2406"/>
                      <a:pt x="1911" y="2406"/>
                    </a:cubicBezTo>
                    <a:cubicBezTo>
                      <a:pt x="1675" y="2406"/>
                      <a:pt x="1675" y="2406"/>
                      <a:pt x="1675" y="2406"/>
                    </a:cubicBezTo>
                    <a:lnTo>
                      <a:pt x="1327" y="2406"/>
                    </a:lnTo>
                    <a:close/>
                  </a:path>
                </a:pathLst>
              </a:custGeom>
              <a:solidFill>
                <a:srgbClr val="E2481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</p:grpSp>
      </p:grpSp>
      <p:sp>
        <p:nvSpPr>
          <p:cNvPr id="62" name="Freeform: Shape 61">
            <a:extLst>
              <a:ext uri="{FF2B5EF4-FFF2-40B4-BE49-F238E27FC236}">
                <a16:creationId xmlns:a16="http://schemas.microsoft.com/office/drawing/2014/main" id="{407CBAEB-FCC4-41AC-85C0-23662BB8EFB4}"/>
              </a:ext>
            </a:extLst>
          </p:cNvPr>
          <p:cNvSpPr/>
          <p:nvPr userDrawn="1"/>
        </p:nvSpPr>
        <p:spPr>
          <a:xfrm>
            <a:off x="1" y="3198770"/>
            <a:ext cx="7726199" cy="3659230"/>
          </a:xfrm>
          <a:custGeom>
            <a:avLst/>
            <a:gdLst>
              <a:gd name="connsiteX0" fmla="*/ 1076636 w 7726199"/>
              <a:gd name="connsiteY0" fmla="*/ 0 h 3659230"/>
              <a:gd name="connsiteX1" fmla="*/ 7126572 w 7726199"/>
              <a:gd name="connsiteY1" fmla="*/ 2605340 h 3659230"/>
              <a:gd name="connsiteX2" fmla="*/ 7726199 w 7726199"/>
              <a:gd name="connsiteY2" fmla="*/ 3659230 h 3659230"/>
              <a:gd name="connsiteX3" fmla="*/ 0 w 7726199"/>
              <a:gd name="connsiteY3" fmla="*/ 3659230 h 3659230"/>
              <a:gd name="connsiteX4" fmla="*/ 0 w 7726199"/>
              <a:gd name="connsiteY4" fmla="*/ 883459 h 36592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726199" h="3659230">
                <a:moveTo>
                  <a:pt x="1076636" y="0"/>
                </a:moveTo>
                <a:lnTo>
                  <a:pt x="7126572" y="2605340"/>
                </a:lnTo>
                <a:lnTo>
                  <a:pt x="7726199" y="3659230"/>
                </a:lnTo>
                <a:lnTo>
                  <a:pt x="0" y="3659230"/>
                </a:lnTo>
                <a:lnTo>
                  <a:pt x="0" y="883459"/>
                </a:lnTo>
                <a:close/>
              </a:path>
            </a:pathLst>
          </a:custGeom>
          <a:solidFill>
            <a:srgbClr val="E3593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2" name="Freeform: Shape 71">
            <a:extLst>
              <a:ext uri="{FF2B5EF4-FFF2-40B4-BE49-F238E27FC236}">
                <a16:creationId xmlns:a16="http://schemas.microsoft.com/office/drawing/2014/main" id="{9B4A245D-EA0E-4FC1-8B98-4FF8B417677D}"/>
              </a:ext>
            </a:extLst>
          </p:cNvPr>
          <p:cNvSpPr/>
          <p:nvPr userDrawn="1"/>
        </p:nvSpPr>
        <p:spPr>
          <a:xfrm>
            <a:off x="1" y="2735129"/>
            <a:ext cx="1076636" cy="1347101"/>
          </a:xfrm>
          <a:custGeom>
            <a:avLst/>
            <a:gdLst>
              <a:gd name="connsiteX0" fmla="*/ 0 w 1076636"/>
              <a:gd name="connsiteY0" fmla="*/ 0 h 1347101"/>
              <a:gd name="connsiteX1" fmla="*/ 1076636 w 1076636"/>
              <a:gd name="connsiteY1" fmla="*/ 463642 h 1347101"/>
              <a:gd name="connsiteX2" fmla="*/ 0 w 1076636"/>
              <a:gd name="connsiteY2" fmla="*/ 1347101 h 1347101"/>
              <a:gd name="connsiteX3" fmla="*/ 0 w 1076636"/>
              <a:gd name="connsiteY3" fmla="*/ 0 h 13471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76636" h="1347101">
                <a:moveTo>
                  <a:pt x="0" y="0"/>
                </a:moveTo>
                <a:lnTo>
                  <a:pt x="1076636" y="463642"/>
                </a:lnTo>
                <a:lnTo>
                  <a:pt x="0" y="1347101"/>
                </a:lnTo>
                <a:lnTo>
                  <a:pt x="0" y="0"/>
                </a:lnTo>
                <a:close/>
              </a:path>
            </a:pathLst>
          </a:custGeom>
          <a:solidFill>
            <a:srgbClr val="AB212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1" name="Freeform: Shape 70">
            <a:extLst>
              <a:ext uri="{FF2B5EF4-FFF2-40B4-BE49-F238E27FC236}">
                <a16:creationId xmlns:a16="http://schemas.microsoft.com/office/drawing/2014/main" id="{1222238F-25A5-48AA-BBCF-78C3FBFD472F}"/>
              </a:ext>
            </a:extLst>
          </p:cNvPr>
          <p:cNvSpPr/>
          <p:nvPr userDrawn="1"/>
        </p:nvSpPr>
        <p:spPr>
          <a:xfrm>
            <a:off x="0" y="0"/>
            <a:ext cx="4974846" cy="4082230"/>
          </a:xfrm>
          <a:custGeom>
            <a:avLst/>
            <a:gdLst>
              <a:gd name="connsiteX0" fmla="*/ 0 w 4974846"/>
              <a:gd name="connsiteY0" fmla="*/ 0 h 4082230"/>
              <a:gd name="connsiteX1" fmla="*/ 4974846 w 4974846"/>
              <a:gd name="connsiteY1" fmla="*/ 0 h 4082230"/>
              <a:gd name="connsiteX2" fmla="*/ 1076637 w 4974846"/>
              <a:gd name="connsiteY2" fmla="*/ 3198770 h 4082230"/>
              <a:gd name="connsiteX3" fmla="*/ 1 w 4974846"/>
              <a:gd name="connsiteY3" fmla="*/ 2735128 h 4082230"/>
              <a:gd name="connsiteX4" fmla="*/ 1 w 4974846"/>
              <a:gd name="connsiteY4" fmla="*/ 4082229 h 4082230"/>
              <a:gd name="connsiteX5" fmla="*/ 0 w 4974846"/>
              <a:gd name="connsiteY5" fmla="*/ 4082230 h 4082230"/>
              <a:gd name="connsiteX6" fmla="*/ 0 w 4974846"/>
              <a:gd name="connsiteY6" fmla="*/ 0 h 40822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974846" h="4082230">
                <a:moveTo>
                  <a:pt x="0" y="0"/>
                </a:moveTo>
                <a:lnTo>
                  <a:pt x="4974846" y="0"/>
                </a:lnTo>
                <a:lnTo>
                  <a:pt x="1076637" y="3198770"/>
                </a:lnTo>
                <a:lnTo>
                  <a:pt x="1" y="2735128"/>
                </a:lnTo>
                <a:lnTo>
                  <a:pt x="1" y="4082229"/>
                </a:lnTo>
                <a:lnTo>
                  <a:pt x="0" y="408223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9A427741-8888-49BF-A138-96F4CECEAFD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381250" y="2743200"/>
            <a:ext cx="7810500" cy="16192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3600" b="1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err="1"/>
              <a:t>Ruimte</a:t>
            </a:r>
            <a:r>
              <a:rPr lang="en-US"/>
              <a:t> </a:t>
            </a:r>
            <a:r>
              <a:rPr lang="en-US" err="1"/>
              <a:t>voor</a:t>
            </a:r>
            <a:r>
              <a:rPr lang="en-US"/>
              <a:t> </a:t>
            </a:r>
            <a:r>
              <a:rPr lang="en-US" err="1"/>
              <a:t>een</a:t>
            </a:r>
            <a:r>
              <a:rPr lang="en-US"/>
              <a:t> </a:t>
            </a:r>
            <a:r>
              <a:rPr lang="en-US" err="1"/>
              <a:t>titel</a:t>
            </a:r>
            <a:endParaRPr lang="en-US"/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5E30AC60-4857-4F1C-AA75-66D479BB58B8}"/>
              </a:ext>
            </a:extLst>
          </p:cNvPr>
          <p:cNvSpPr/>
          <p:nvPr userDrawn="1"/>
        </p:nvSpPr>
        <p:spPr>
          <a:xfrm>
            <a:off x="4162397" y="604715"/>
            <a:ext cx="83820" cy="838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6518633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dia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A0695271-F570-409F-857A-DDA155205D71}"/>
              </a:ext>
            </a:extLst>
          </p:cNvPr>
          <p:cNvSpPr/>
          <p:nvPr userDrawn="1"/>
        </p:nvSpPr>
        <p:spPr>
          <a:xfrm>
            <a:off x="-9526" y="1219200"/>
            <a:ext cx="12201525" cy="5646057"/>
          </a:xfrm>
          <a:custGeom>
            <a:avLst/>
            <a:gdLst>
              <a:gd name="connsiteX0" fmla="*/ 0 w 12211050"/>
              <a:gd name="connsiteY0" fmla="*/ 0 h 5286375"/>
              <a:gd name="connsiteX1" fmla="*/ 12211050 w 12211050"/>
              <a:gd name="connsiteY1" fmla="*/ 5286375 h 5286375"/>
              <a:gd name="connsiteX2" fmla="*/ 0 w 12211050"/>
              <a:gd name="connsiteY2" fmla="*/ 5286375 h 5286375"/>
              <a:gd name="connsiteX3" fmla="*/ 0 w 12211050"/>
              <a:gd name="connsiteY3" fmla="*/ 0 h 5286375"/>
              <a:gd name="connsiteX0" fmla="*/ 0 w 12203906"/>
              <a:gd name="connsiteY0" fmla="*/ 0 h 5286375"/>
              <a:gd name="connsiteX1" fmla="*/ 12203906 w 12203906"/>
              <a:gd name="connsiteY1" fmla="*/ 5275227 h 5286375"/>
              <a:gd name="connsiteX2" fmla="*/ 0 w 12203906"/>
              <a:gd name="connsiteY2" fmla="*/ 5286375 h 5286375"/>
              <a:gd name="connsiteX3" fmla="*/ 0 w 12203906"/>
              <a:gd name="connsiteY3" fmla="*/ 0 h 5286375"/>
              <a:gd name="connsiteX0" fmla="*/ 0 w 12203906"/>
              <a:gd name="connsiteY0" fmla="*/ 0 h 5286375"/>
              <a:gd name="connsiteX1" fmla="*/ 12203906 w 12203906"/>
              <a:gd name="connsiteY1" fmla="*/ 5270768 h 5286375"/>
              <a:gd name="connsiteX2" fmla="*/ 0 w 12203906"/>
              <a:gd name="connsiteY2" fmla="*/ 5286375 h 5286375"/>
              <a:gd name="connsiteX3" fmla="*/ 0 w 12203906"/>
              <a:gd name="connsiteY3" fmla="*/ 0 h 5286375"/>
              <a:gd name="connsiteX0" fmla="*/ 0 w 12201525"/>
              <a:gd name="connsiteY0" fmla="*/ 0 h 5286375"/>
              <a:gd name="connsiteX1" fmla="*/ 12201525 w 12201525"/>
              <a:gd name="connsiteY1" fmla="*/ 5277457 h 5286375"/>
              <a:gd name="connsiteX2" fmla="*/ 0 w 12201525"/>
              <a:gd name="connsiteY2" fmla="*/ 5286375 h 5286375"/>
              <a:gd name="connsiteX3" fmla="*/ 0 w 12201525"/>
              <a:gd name="connsiteY3" fmla="*/ 0 h 52863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201525" h="5286375">
                <a:moveTo>
                  <a:pt x="0" y="0"/>
                </a:moveTo>
                <a:lnTo>
                  <a:pt x="12201525" y="5277457"/>
                </a:lnTo>
                <a:lnTo>
                  <a:pt x="0" y="5286375"/>
                </a:lnTo>
                <a:lnTo>
                  <a:pt x="0" y="0"/>
                </a:lnTo>
                <a:close/>
              </a:path>
            </a:pathLst>
          </a:custGeom>
          <a:solidFill>
            <a:srgbClr val="01AE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CA5197B9-3FB1-4F6F-9744-9B1F026A1E68}"/>
              </a:ext>
            </a:extLst>
          </p:cNvPr>
          <p:cNvSpPr/>
          <p:nvPr userDrawn="1"/>
        </p:nvSpPr>
        <p:spPr>
          <a:xfrm>
            <a:off x="933450" y="-9525"/>
            <a:ext cx="11249025" cy="6874782"/>
          </a:xfrm>
          <a:custGeom>
            <a:avLst/>
            <a:gdLst>
              <a:gd name="connsiteX0" fmla="*/ 0 w 11249025"/>
              <a:gd name="connsiteY0" fmla="*/ 0 h 6867525"/>
              <a:gd name="connsiteX1" fmla="*/ 3971925 w 11249025"/>
              <a:gd name="connsiteY1" fmla="*/ 6867525 h 6867525"/>
              <a:gd name="connsiteX2" fmla="*/ 6743700 w 11249025"/>
              <a:gd name="connsiteY2" fmla="*/ 6867525 h 6867525"/>
              <a:gd name="connsiteX3" fmla="*/ 11249025 w 11249025"/>
              <a:gd name="connsiteY3" fmla="*/ 3143250 h 6867525"/>
              <a:gd name="connsiteX4" fmla="*/ 11249025 w 11249025"/>
              <a:gd name="connsiteY4" fmla="*/ 9525 h 6867525"/>
              <a:gd name="connsiteX5" fmla="*/ 0 w 11249025"/>
              <a:gd name="connsiteY5" fmla="*/ 0 h 68675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1249025" h="6867525">
                <a:moveTo>
                  <a:pt x="0" y="0"/>
                </a:moveTo>
                <a:lnTo>
                  <a:pt x="3971925" y="6867525"/>
                </a:lnTo>
                <a:lnTo>
                  <a:pt x="6743700" y="6867525"/>
                </a:lnTo>
                <a:lnTo>
                  <a:pt x="11249025" y="3143250"/>
                </a:lnTo>
                <a:lnTo>
                  <a:pt x="11249025" y="9525"/>
                </a:lnTo>
                <a:lnTo>
                  <a:pt x="0" y="0"/>
                </a:lnTo>
                <a:close/>
              </a:path>
            </a:pathLst>
          </a:custGeom>
          <a:solidFill>
            <a:srgbClr val="01AE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ABEBECF9-53D6-4F15-B120-0BFBAE7FB9AC}"/>
              </a:ext>
            </a:extLst>
          </p:cNvPr>
          <p:cNvSpPr/>
          <p:nvPr userDrawn="1"/>
        </p:nvSpPr>
        <p:spPr>
          <a:xfrm>
            <a:off x="-9525" y="-9525"/>
            <a:ext cx="12211050" cy="6862763"/>
          </a:xfrm>
          <a:custGeom>
            <a:avLst/>
            <a:gdLst>
              <a:gd name="connsiteX0" fmla="*/ 0 w 12211050"/>
              <a:gd name="connsiteY0" fmla="*/ 1552575 h 6848475"/>
              <a:gd name="connsiteX1" fmla="*/ 12211050 w 12211050"/>
              <a:gd name="connsiteY1" fmla="*/ 6848475 h 6848475"/>
              <a:gd name="connsiteX2" fmla="*/ 12211050 w 12211050"/>
              <a:gd name="connsiteY2" fmla="*/ 0 h 6848475"/>
              <a:gd name="connsiteX3" fmla="*/ 9525 w 12211050"/>
              <a:gd name="connsiteY3" fmla="*/ 0 h 6848475"/>
              <a:gd name="connsiteX4" fmla="*/ 0 w 12211050"/>
              <a:gd name="connsiteY4" fmla="*/ 1552575 h 6848475"/>
              <a:gd name="connsiteX0" fmla="*/ 0 w 12211050"/>
              <a:gd name="connsiteY0" fmla="*/ 1552575 h 6862763"/>
              <a:gd name="connsiteX1" fmla="*/ 12206287 w 12211050"/>
              <a:gd name="connsiteY1" fmla="*/ 6862763 h 6862763"/>
              <a:gd name="connsiteX2" fmla="*/ 12211050 w 12211050"/>
              <a:gd name="connsiteY2" fmla="*/ 0 h 6862763"/>
              <a:gd name="connsiteX3" fmla="*/ 9525 w 12211050"/>
              <a:gd name="connsiteY3" fmla="*/ 0 h 6862763"/>
              <a:gd name="connsiteX4" fmla="*/ 0 w 12211050"/>
              <a:gd name="connsiteY4" fmla="*/ 1552575 h 68627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211050" h="6862763">
                <a:moveTo>
                  <a:pt x="0" y="1552575"/>
                </a:moveTo>
                <a:lnTo>
                  <a:pt x="12206287" y="6862763"/>
                </a:lnTo>
                <a:cubicBezTo>
                  <a:pt x="12207875" y="4575175"/>
                  <a:pt x="12209462" y="2287588"/>
                  <a:pt x="12211050" y="0"/>
                </a:cubicBezTo>
                <a:lnTo>
                  <a:pt x="9525" y="0"/>
                </a:lnTo>
                <a:lnTo>
                  <a:pt x="0" y="1552575"/>
                </a:lnTo>
                <a:close/>
              </a:path>
            </a:pathLst>
          </a:custGeom>
          <a:solidFill>
            <a:srgbClr val="019F9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7" name="AutoShape 3">
            <a:extLst>
              <a:ext uri="{FF2B5EF4-FFF2-40B4-BE49-F238E27FC236}">
                <a16:creationId xmlns:a16="http://schemas.microsoft.com/office/drawing/2014/main" id="{0511DF7E-40D7-4B3B-8AF1-73C6F04CC953}"/>
              </a:ext>
            </a:extLst>
          </p:cNvPr>
          <p:cNvSpPr>
            <a:spLocks noChangeAspect="1" noChangeArrowheads="1" noTextEdit="1"/>
          </p:cNvSpPr>
          <p:nvPr userDrawn="1"/>
        </p:nvSpPr>
        <p:spPr bwMode="auto">
          <a:xfrm>
            <a:off x="5081588" y="1785938"/>
            <a:ext cx="1992312" cy="1966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18" name="Freeform 5">
            <a:extLst>
              <a:ext uri="{FF2B5EF4-FFF2-40B4-BE49-F238E27FC236}">
                <a16:creationId xmlns:a16="http://schemas.microsoft.com/office/drawing/2014/main" id="{A0551716-82B7-4BFC-A7D7-D53BE4EF3B9F}"/>
              </a:ext>
            </a:extLst>
          </p:cNvPr>
          <p:cNvSpPr>
            <a:spLocks/>
          </p:cNvSpPr>
          <p:nvPr userDrawn="1"/>
        </p:nvSpPr>
        <p:spPr bwMode="auto">
          <a:xfrm>
            <a:off x="5110163" y="1816100"/>
            <a:ext cx="1939925" cy="1851025"/>
          </a:xfrm>
          <a:custGeom>
            <a:avLst/>
            <a:gdLst>
              <a:gd name="T0" fmla="*/ 648 w 2525"/>
              <a:gd name="T1" fmla="*/ 2407 h 2407"/>
              <a:gd name="T2" fmla="*/ 0 w 2525"/>
              <a:gd name="T3" fmla="*/ 1759 h 2407"/>
              <a:gd name="T4" fmla="*/ 0 w 2525"/>
              <a:gd name="T5" fmla="*/ 648 h 2407"/>
              <a:gd name="T6" fmla="*/ 648 w 2525"/>
              <a:gd name="T7" fmla="*/ 0 h 2407"/>
              <a:gd name="T8" fmla="*/ 1877 w 2525"/>
              <a:gd name="T9" fmla="*/ 0 h 2407"/>
              <a:gd name="T10" fmla="*/ 2525 w 2525"/>
              <a:gd name="T11" fmla="*/ 648 h 2407"/>
              <a:gd name="T12" fmla="*/ 2525 w 2525"/>
              <a:gd name="T13" fmla="*/ 1759 h 2407"/>
              <a:gd name="T14" fmla="*/ 1877 w 2525"/>
              <a:gd name="T15" fmla="*/ 2407 h 2407"/>
              <a:gd name="T16" fmla="*/ 648 w 2525"/>
              <a:gd name="T17" fmla="*/ 2407 h 24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2525" h="2407">
                <a:moveTo>
                  <a:pt x="648" y="2407"/>
                </a:moveTo>
                <a:cubicBezTo>
                  <a:pt x="291" y="2407"/>
                  <a:pt x="0" y="2116"/>
                  <a:pt x="0" y="1759"/>
                </a:cubicBezTo>
                <a:cubicBezTo>
                  <a:pt x="0" y="648"/>
                  <a:pt x="0" y="648"/>
                  <a:pt x="0" y="648"/>
                </a:cubicBezTo>
                <a:cubicBezTo>
                  <a:pt x="0" y="291"/>
                  <a:pt x="291" y="0"/>
                  <a:pt x="648" y="0"/>
                </a:cubicBezTo>
                <a:cubicBezTo>
                  <a:pt x="1877" y="0"/>
                  <a:pt x="1877" y="0"/>
                  <a:pt x="1877" y="0"/>
                </a:cubicBezTo>
                <a:cubicBezTo>
                  <a:pt x="2235" y="0"/>
                  <a:pt x="2525" y="291"/>
                  <a:pt x="2525" y="648"/>
                </a:cubicBezTo>
                <a:cubicBezTo>
                  <a:pt x="2525" y="1759"/>
                  <a:pt x="2525" y="1759"/>
                  <a:pt x="2525" y="1759"/>
                </a:cubicBezTo>
                <a:cubicBezTo>
                  <a:pt x="2525" y="2116"/>
                  <a:pt x="2235" y="2407"/>
                  <a:pt x="1877" y="2407"/>
                </a:cubicBezTo>
                <a:lnTo>
                  <a:pt x="648" y="2407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19" name="Freeform 6">
            <a:extLst>
              <a:ext uri="{FF2B5EF4-FFF2-40B4-BE49-F238E27FC236}">
                <a16:creationId xmlns:a16="http://schemas.microsoft.com/office/drawing/2014/main" id="{4D3F08C8-F2C2-4D37-A078-1B233AA8656E}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6376988" y="2543175"/>
            <a:ext cx="298450" cy="336550"/>
          </a:xfrm>
          <a:custGeom>
            <a:avLst/>
            <a:gdLst>
              <a:gd name="T0" fmla="*/ 219 w 388"/>
              <a:gd name="T1" fmla="*/ 438 h 438"/>
              <a:gd name="T2" fmla="*/ 64 w 388"/>
              <a:gd name="T3" fmla="*/ 373 h 438"/>
              <a:gd name="T4" fmla="*/ 0 w 388"/>
              <a:gd name="T5" fmla="*/ 218 h 438"/>
              <a:gd name="T6" fmla="*/ 196 w 388"/>
              <a:gd name="T7" fmla="*/ 0 h 438"/>
              <a:gd name="T8" fmla="*/ 387 w 388"/>
              <a:gd name="T9" fmla="*/ 219 h 438"/>
              <a:gd name="T10" fmla="*/ 386 w 388"/>
              <a:gd name="T11" fmla="*/ 243 h 438"/>
              <a:gd name="T12" fmla="*/ 379 w 388"/>
              <a:gd name="T13" fmla="*/ 249 h 438"/>
              <a:gd name="T14" fmla="*/ 85 w 388"/>
              <a:gd name="T15" fmla="*/ 249 h 438"/>
              <a:gd name="T16" fmla="*/ 219 w 388"/>
              <a:gd name="T17" fmla="*/ 360 h 438"/>
              <a:gd name="T18" fmla="*/ 323 w 388"/>
              <a:gd name="T19" fmla="*/ 322 h 438"/>
              <a:gd name="T20" fmla="*/ 328 w 388"/>
              <a:gd name="T21" fmla="*/ 320 h 438"/>
              <a:gd name="T22" fmla="*/ 333 w 388"/>
              <a:gd name="T23" fmla="*/ 323 h 438"/>
              <a:gd name="T24" fmla="*/ 372 w 388"/>
              <a:gd name="T25" fmla="*/ 366 h 438"/>
              <a:gd name="T26" fmla="*/ 372 w 388"/>
              <a:gd name="T27" fmla="*/ 376 h 438"/>
              <a:gd name="T28" fmla="*/ 220 w 388"/>
              <a:gd name="T29" fmla="*/ 438 h 438"/>
              <a:gd name="T30" fmla="*/ 219 w 388"/>
              <a:gd name="T31" fmla="*/ 438 h 438"/>
              <a:gd name="T32" fmla="*/ 196 w 388"/>
              <a:gd name="T33" fmla="*/ 76 h 438"/>
              <a:gd name="T34" fmla="*/ 86 w 388"/>
              <a:gd name="T35" fmla="*/ 178 h 438"/>
              <a:gd name="T36" fmla="*/ 304 w 388"/>
              <a:gd name="T37" fmla="*/ 178 h 438"/>
              <a:gd name="T38" fmla="*/ 196 w 388"/>
              <a:gd name="T39" fmla="*/ 76 h 4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388" h="438">
                <a:moveTo>
                  <a:pt x="219" y="438"/>
                </a:moveTo>
                <a:cubicBezTo>
                  <a:pt x="161" y="438"/>
                  <a:pt x="106" y="415"/>
                  <a:pt x="64" y="373"/>
                </a:cubicBezTo>
                <a:cubicBezTo>
                  <a:pt x="23" y="332"/>
                  <a:pt x="0" y="277"/>
                  <a:pt x="0" y="218"/>
                </a:cubicBezTo>
                <a:cubicBezTo>
                  <a:pt x="1" y="75"/>
                  <a:pt x="99" y="0"/>
                  <a:pt x="196" y="0"/>
                </a:cubicBezTo>
                <a:cubicBezTo>
                  <a:pt x="292" y="0"/>
                  <a:pt x="388" y="68"/>
                  <a:pt x="387" y="219"/>
                </a:cubicBezTo>
                <a:cubicBezTo>
                  <a:pt x="387" y="227"/>
                  <a:pt x="387" y="235"/>
                  <a:pt x="386" y="243"/>
                </a:cubicBezTo>
                <a:cubicBezTo>
                  <a:pt x="386" y="247"/>
                  <a:pt x="383" y="249"/>
                  <a:pt x="379" y="249"/>
                </a:cubicBezTo>
                <a:cubicBezTo>
                  <a:pt x="85" y="249"/>
                  <a:pt x="85" y="249"/>
                  <a:pt x="85" y="249"/>
                </a:cubicBezTo>
                <a:cubicBezTo>
                  <a:pt x="98" y="313"/>
                  <a:pt x="155" y="360"/>
                  <a:pt x="219" y="360"/>
                </a:cubicBezTo>
                <a:cubicBezTo>
                  <a:pt x="257" y="360"/>
                  <a:pt x="295" y="346"/>
                  <a:pt x="323" y="322"/>
                </a:cubicBezTo>
                <a:cubicBezTo>
                  <a:pt x="324" y="321"/>
                  <a:pt x="326" y="320"/>
                  <a:pt x="328" y="320"/>
                </a:cubicBezTo>
                <a:cubicBezTo>
                  <a:pt x="330" y="320"/>
                  <a:pt x="332" y="321"/>
                  <a:pt x="333" y="323"/>
                </a:cubicBezTo>
                <a:cubicBezTo>
                  <a:pt x="372" y="366"/>
                  <a:pt x="372" y="366"/>
                  <a:pt x="372" y="366"/>
                </a:cubicBezTo>
                <a:cubicBezTo>
                  <a:pt x="375" y="369"/>
                  <a:pt x="375" y="374"/>
                  <a:pt x="372" y="376"/>
                </a:cubicBezTo>
                <a:cubicBezTo>
                  <a:pt x="329" y="417"/>
                  <a:pt x="277" y="438"/>
                  <a:pt x="220" y="438"/>
                </a:cubicBezTo>
                <a:lnTo>
                  <a:pt x="219" y="438"/>
                </a:lnTo>
                <a:close/>
                <a:moveTo>
                  <a:pt x="196" y="76"/>
                </a:moveTo>
                <a:cubicBezTo>
                  <a:pt x="131" y="76"/>
                  <a:pt x="97" y="127"/>
                  <a:pt x="86" y="178"/>
                </a:cubicBezTo>
                <a:cubicBezTo>
                  <a:pt x="304" y="178"/>
                  <a:pt x="304" y="178"/>
                  <a:pt x="304" y="178"/>
                </a:cubicBezTo>
                <a:cubicBezTo>
                  <a:pt x="294" y="108"/>
                  <a:pt x="243" y="76"/>
                  <a:pt x="196" y="76"/>
                </a:cubicBezTo>
                <a:close/>
              </a:path>
            </a:pathLst>
          </a:custGeom>
          <a:solidFill>
            <a:srgbClr val="E2481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20" name="Freeform 7">
            <a:extLst>
              <a:ext uri="{FF2B5EF4-FFF2-40B4-BE49-F238E27FC236}">
                <a16:creationId xmlns:a16="http://schemas.microsoft.com/office/drawing/2014/main" id="{2E621D77-EFFD-4597-B768-4B06F21F65EB}"/>
              </a:ext>
            </a:extLst>
          </p:cNvPr>
          <p:cNvSpPr>
            <a:spLocks/>
          </p:cNvSpPr>
          <p:nvPr userDrawn="1"/>
        </p:nvSpPr>
        <p:spPr bwMode="auto">
          <a:xfrm>
            <a:off x="5770563" y="2409825"/>
            <a:ext cx="122237" cy="469900"/>
          </a:xfrm>
          <a:custGeom>
            <a:avLst/>
            <a:gdLst>
              <a:gd name="T0" fmla="*/ 100 w 160"/>
              <a:gd name="T1" fmla="*/ 612 h 612"/>
              <a:gd name="T2" fmla="*/ 0 w 160"/>
              <a:gd name="T3" fmla="*/ 515 h 612"/>
              <a:gd name="T4" fmla="*/ 1 w 160"/>
              <a:gd name="T5" fmla="*/ 7 h 612"/>
              <a:gd name="T6" fmla="*/ 3 w 160"/>
              <a:gd name="T7" fmla="*/ 2 h 612"/>
              <a:gd name="T8" fmla="*/ 8 w 160"/>
              <a:gd name="T9" fmla="*/ 0 h 612"/>
              <a:gd name="T10" fmla="*/ 74 w 160"/>
              <a:gd name="T11" fmla="*/ 0 h 612"/>
              <a:gd name="T12" fmla="*/ 81 w 160"/>
              <a:gd name="T13" fmla="*/ 7 h 612"/>
              <a:gd name="T14" fmla="*/ 80 w 160"/>
              <a:gd name="T15" fmla="*/ 493 h 612"/>
              <a:gd name="T16" fmla="*/ 118 w 160"/>
              <a:gd name="T17" fmla="*/ 540 h 612"/>
              <a:gd name="T18" fmla="*/ 120 w 160"/>
              <a:gd name="T19" fmla="*/ 540 h 612"/>
              <a:gd name="T20" fmla="*/ 152 w 160"/>
              <a:gd name="T21" fmla="*/ 537 h 612"/>
              <a:gd name="T22" fmla="*/ 153 w 160"/>
              <a:gd name="T23" fmla="*/ 537 h 612"/>
              <a:gd name="T24" fmla="*/ 157 w 160"/>
              <a:gd name="T25" fmla="*/ 539 h 612"/>
              <a:gd name="T26" fmla="*/ 160 w 160"/>
              <a:gd name="T27" fmla="*/ 544 h 612"/>
              <a:gd name="T28" fmla="*/ 160 w 160"/>
              <a:gd name="T29" fmla="*/ 597 h 612"/>
              <a:gd name="T30" fmla="*/ 155 w 160"/>
              <a:gd name="T31" fmla="*/ 604 h 612"/>
              <a:gd name="T32" fmla="*/ 101 w 160"/>
              <a:gd name="T33" fmla="*/ 612 h 612"/>
              <a:gd name="T34" fmla="*/ 100 w 160"/>
              <a:gd name="T35" fmla="*/ 612 h 6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160" h="612">
                <a:moveTo>
                  <a:pt x="100" y="612"/>
                </a:moveTo>
                <a:cubicBezTo>
                  <a:pt x="38" y="612"/>
                  <a:pt x="0" y="575"/>
                  <a:pt x="0" y="515"/>
                </a:cubicBezTo>
                <a:cubicBezTo>
                  <a:pt x="1" y="7"/>
                  <a:pt x="1" y="7"/>
                  <a:pt x="1" y="7"/>
                </a:cubicBezTo>
                <a:cubicBezTo>
                  <a:pt x="1" y="5"/>
                  <a:pt x="2" y="3"/>
                  <a:pt x="3" y="2"/>
                </a:cubicBezTo>
                <a:cubicBezTo>
                  <a:pt x="4" y="0"/>
                  <a:pt x="6" y="0"/>
                  <a:pt x="8" y="0"/>
                </a:cubicBezTo>
                <a:cubicBezTo>
                  <a:pt x="74" y="0"/>
                  <a:pt x="74" y="0"/>
                  <a:pt x="74" y="0"/>
                </a:cubicBezTo>
                <a:cubicBezTo>
                  <a:pt x="78" y="0"/>
                  <a:pt x="81" y="3"/>
                  <a:pt x="81" y="7"/>
                </a:cubicBezTo>
                <a:cubicBezTo>
                  <a:pt x="80" y="493"/>
                  <a:pt x="80" y="493"/>
                  <a:pt x="80" y="493"/>
                </a:cubicBezTo>
                <a:cubicBezTo>
                  <a:pt x="80" y="532"/>
                  <a:pt x="95" y="540"/>
                  <a:pt x="118" y="540"/>
                </a:cubicBezTo>
                <a:cubicBezTo>
                  <a:pt x="120" y="540"/>
                  <a:pt x="120" y="540"/>
                  <a:pt x="120" y="540"/>
                </a:cubicBezTo>
                <a:cubicBezTo>
                  <a:pt x="133" y="540"/>
                  <a:pt x="135" y="540"/>
                  <a:pt x="152" y="537"/>
                </a:cubicBezTo>
                <a:cubicBezTo>
                  <a:pt x="152" y="537"/>
                  <a:pt x="152" y="537"/>
                  <a:pt x="153" y="537"/>
                </a:cubicBezTo>
                <a:cubicBezTo>
                  <a:pt x="154" y="537"/>
                  <a:pt x="156" y="538"/>
                  <a:pt x="157" y="539"/>
                </a:cubicBezTo>
                <a:cubicBezTo>
                  <a:pt x="159" y="540"/>
                  <a:pt x="160" y="542"/>
                  <a:pt x="160" y="544"/>
                </a:cubicBezTo>
                <a:cubicBezTo>
                  <a:pt x="160" y="597"/>
                  <a:pt x="160" y="597"/>
                  <a:pt x="160" y="597"/>
                </a:cubicBezTo>
                <a:cubicBezTo>
                  <a:pt x="160" y="600"/>
                  <a:pt x="158" y="603"/>
                  <a:pt x="155" y="604"/>
                </a:cubicBezTo>
                <a:cubicBezTo>
                  <a:pt x="136" y="611"/>
                  <a:pt x="118" y="612"/>
                  <a:pt x="101" y="612"/>
                </a:cubicBezTo>
                <a:cubicBezTo>
                  <a:pt x="101" y="612"/>
                  <a:pt x="100" y="612"/>
                  <a:pt x="100" y="612"/>
                </a:cubicBezTo>
                <a:close/>
              </a:path>
            </a:pathLst>
          </a:custGeom>
          <a:solidFill>
            <a:srgbClr val="E2481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21" name="Freeform 8">
            <a:extLst>
              <a:ext uri="{FF2B5EF4-FFF2-40B4-BE49-F238E27FC236}">
                <a16:creationId xmlns:a16="http://schemas.microsoft.com/office/drawing/2014/main" id="{F3F1FC13-9B6E-4255-8D0F-1505347471B2}"/>
              </a:ext>
            </a:extLst>
          </p:cNvPr>
          <p:cNvSpPr>
            <a:spLocks/>
          </p:cNvSpPr>
          <p:nvPr userDrawn="1"/>
        </p:nvSpPr>
        <p:spPr bwMode="auto">
          <a:xfrm>
            <a:off x="6729413" y="2408238"/>
            <a:ext cx="123825" cy="469900"/>
          </a:xfrm>
          <a:custGeom>
            <a:avLst/>
            <a:gdLst>
              <a:gd name="T0" fmla="*/ 99 w 160"/>
              <a:gd name="T1" fmla="*/ 612 h 612"/>
              <a:gd name="T2" fmla="*/ 26 w 160"/>
              <a:gd name="T3" fmla="*/ 586 h 612"/>
              <a:gd name="T4" fmla="*/ 0 w 160"/>
              <a:gd name="T5" fmla="*/ 515 h 612"/>
              <a:gd name="T6" fmla="*/ 1 w 160"/>
              <a:gd name="T7" fmla="*/ 7 h 612"/>
              <a:gd name="T8" fmla="*/ 3 w 160"/>
              <a:gd name="T9" fmla="*/ 2 h 612"/>
              <a:gd name="T10" fmla="*/ 8 w 160"/>
              <a:gd name="T11" fmla="*/ 0 h 612"/>
              <a:gd name="T12" fmla="*/ 74 w 160"/>
              <a:gd name="T13" fmla="*/ 0 h 612"/>
              <a:gd name="T14" fmla="*/ 81 w 160"/>
              <a:gd name="T15" fmla="*/ 7 h 612"/>
              <a:gd name="T16" fmla="*/ 80 w 160"/>
              <a:gd name="T17" fmla="*/ 494 h 612"/>
              <a:gd name="T18" fmla="*/ 89 w 160"/>
              <a:gd name="T19" fmla="*/ 530 h 612"/>
              <a:gd name="T20" fmla="*/ 118 w 160"/>
              <a:gd name="T21" fmla="*/ 540 h 612"/>
              <a:gd name="T22" fmla="*/ 119 w 160"/>
              <a:gd name="T23" fmla="*/ 540 h 612"/>
              <a:gd name="T24" fmla="*/ 152 w 160"/>
              <a:gd name="T25" fmla="*/ 537 h 612"/>
              <a:gd name="T26" fmla="*/ 153 w 160"/>
              <a:gd name="T27" fmla="*/ 537 h 612"/>
              <a:gd name="T28" fmla="*/ 157 w 160"/>
              <a:gd name="T29" fmla="*/ 539 h 612"/>
              <a:gd name="T30" fmla="*/ 160 w 160"/>
              <a:gd name="T31" fmla="*/ 544 h 612"/>
              <a:gd name="T32" fmla="*/ 160 w 160"/>
              <a:gd name="T33" fmla="*/ 598 h 612"/>
              <a:gd name="T34" fmla="*/ 155 w 160"/>
              <a:gd name="T35" fmla="*/ 604 h 612"/>
              <a:gd name="T36" fmla="*/ 101 w 160"/>
              <a:gd name="T37" fmla="*/ 612 h 612"/>
              <a:gd name="T38" fmla="*/ 99 w 160"/>
              <a:gd name="T39" fmla="*/ 612 h 6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160" h="612">
                <a:moveTo>
                  <a:pt x="99" y="612"/>
                </a:moveTo>
                <a:cubicBezTo>
                  <a:pt x="69" y="612"/>
                  <a:pt x="44" y="603"/>
                  <a:pt x="26" y="586"/>
                </a:cubicBezTo>
                <a:cubicBezTo>
                  <a:pt x="9" y="569"/>
                  <a:pt x="0" y="544"/>
                  <a:pt x="0" y="515"/>
                </a:cubicBezTo>
                <a:cubicBezTo>
                  <a:pt x="1" y="7"/>
                  <a:pt x="1" y="7"/>
                  <a:pt x="1" y="7"/>
                </a:cubicBezTo>
                <a:cubicBezTo>
                  <a:pt x="1" y="5"/>
                  <a:pt x="2" y="3"/>
                  <a:pt x="3" y="2"/>
                </a:cubicBezTo>
                <a:cubicBezTo>
                  <a:pt x="4" y="0"/>
                  <a:pt x="6" y="0"/>
                  <a:pt x="8" y="0"/>
                </a:cubicBezTo>
                <a:cubicBezTo>
                  <a:pt x="74" y="0"/>
                  <a:pt x="74" y="0"/>
                  <a:pt x="74" y="0"/>
                </a:cubicBezTo>
                <a:cubicBezTo>
                  <a:pt x="78" y="0"/>
                  <a:pt x="81" y="3"/>
                  <a:pt x="81" y="7"/>
                </a:cubicBezTo>
                <a:cubicBezTo>
                  <a:pt x="80" y="494"/>
                  <a:pt x="80" y="494"/>
                  <a:pt x="80" y="494"/>
                </a:cubicBezTo>
                <a:cubicBezTo>
                  <a:pt x="80" y="511"/>
                  <a:pt x="83" y="523"/>
                  <a:pt x="89" y="530"/>
                </a:cubicBezTo>
                <a:cubicBezTo>
                  <a:pt x="95" y="537"/>
                  <a:pt x="104" y="540"/>
                  <a:pt x="118" y="540"/>
                </a:cubicBezTo>
                <a:cubicBezTo>
                  <a:pt x="119" y="540"/>
                  <a:pt x="119" y="540"/>
                  <a:pt x="119" y="540"/>
                </a:cubicBezTo>
                <a:cubicBezTo>
                  <a:pt x="133" y="540"/>
                  <a:pt x="135" y="540"/>
                  <a:pt x="152" y="537"/>
                </a:cubicBezTo>
                <a:cubicBezTo>
                  <a:pt x="152" y="537"/>
                  <a:pt x="152" y="537"/>
                  <a:pt x="153" y="537"/>
                </a:cubicBezTo>
                <a:cubicBezTo>
                  <a:pt x="154" y="537"/>
                  <a:pt x="156" y="538"/>
                  <a:pt x="157" y="539"/>
                </a:cubicBezTo>
                <a:cubicBezTo>
                  <a:pt x="159" y="540"/>
                  <a:pt x="160" y="542"/>
                  <a:pt x="160" y="544"/>
                </a:cubicBezTo>
                <a:cubicBezTo>
                  <a:pt x="160" y="598"/>
                  <a:pt x="160" y="598"/>
                  <a:pt x="160" y="598"/>
                </a:cubicBezTo>
                <a:cubicBezTo>
                  <a:pt x="160" y="601"/>
                  <a:pt x="158" y="603"/>
                  <a:pt x="155" y="604"/>
                </a:cubicBezTo>
                <a:cubicBezTo>
                  <a:pt x="136" y="611"/>
                  <a:pt x="118" y="612"/>
                  <a:pt x="101" y="612"/>
                </a:cubicBezTo>
                <a:lnTo>
                  <a:pt x="99" y="612"/>
                </a:lnTo>
                <a:close/>
              </a:path>
            </a:pathLst>
          </a:custGeom>
          <a:solidFill>
            <a:srgbClr val="E2481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22" name="Freeform 9">
            <a:extLst>
              <a:ext uri="{FF2B5EF4-FFF2-40B4-BE49-F238E27FC236}">
                <a16:creationId xmlns:a16="http://schemas.microsoft.com/office/drawing/2014/main" id="{DBFCE8D9-8DAC-4020-BB1C-4A547E0FDF72}"/>
              </a:ext>
            </a:extLst>
          </p:cNvPr>
          <p:cNvSpPr>
            <a:spLocks/>
          </p:cNvSpPr>
          <p:nvPr userDrawn="1"/>
        </p:nvSpPr>
        <p:spPr bwMode="auto">
          <a:xfrm>
            <a:off x="5903913" y="2546350"/>
            <a:ext cx="452437" cy="331787"/>
          </a:xfrm>
          <a:custGeom>
            <a:avLst/>
            <a:gdLst>
              <a:gd name="T0" fmla="*/ 384 w 590"/>
              <a:gd name="T1" fmla="*/ 432 h 432"/>
              <a:gd name="T2" fmla="*/ 378 w 590"/>
              <a:gd name="T3" fmla="*/ 426 h 432"/>
              <a:gd name="T4" fmla="*/ 295 w 590"/>
              <a:gd name="T5" fmla="*/ 93 h 432"/>
              <a:gd name="T6" fmla="*/ 211 w 590"/>
              <a:gd name="T7" fmla="*/ 426 h 432"/>
              <a:gd name="T8" fmla="*/ 204 w 590"/>
              <a:gd name="T9" fmla="*/ 431 h 432"/>
              <a:gd name="T10" fmla="*/ 117 w 590"/>
              <a:gd name="T11" fmla="*/ 431 h 432"/>
              <a:gd name="T12" fmla="*/ 110 w 590"/>
              <a:gd name="T13" fmla="*/ 426 h 432"/>
              <a:gd name="T14" fmla="*/ 1 w 590"/>
              <a:gd name="T15" fmla="*/ 9 h 432"/>
              <a:gd name="T16" fmla="*/ 2 w 590"/>
              <a:gd name="T17" fmla="*/ 3 h 432"/>
              <a:gd name="T18" fmla="*/ 8 w 590"/>
              <a:gd name="T19" fmla="*/ 0 h 432"/>
              <a:gd name="T20" fmla="*/ 72 w 590"/>
              <a:gd name="T21" fmla="*/ 0 h 432"/>
              <a:gd name="T22" fmla="*/ 79 w 590"/>
              <a:gd name="T23" fmla="*/ 6 h 432"/>
              <a:gd name="T24" fmla="*/ 136 w 590"/>
              <a:gd name="T25" fmla="*/ 236 h 432"/>
              <a:gd name="T26" fmla="*/ 162 w 590"/>
              <a:gd name="T27" fmla="*/ 343 h 432"/>
              <a:gd name="T28" fmla="*/ 184 w 590"/>
              <a:gd name="T29" fmla="*/ 252 h 432"/>
              <a:gd name="T30" fmla="*/ 247 w 590"/>
              <a:gd name="T31" fmla="*/ 6 h 432"/>
              <a:gd name="T32" fmla="*/ 254 w 590"/>
              <a:gd name="T33" fmla="*/ 1 h 432"/>
              <a:gd name="T34" fmla="*/ 337 w 590"/>
              <a:gd name="T35" fmla="*/ 1 h 432"/>
              <a:gd name="T36" fmla="*/ 343 w 590"/>
              <a:gd name="T37" fmla="*/ 6 h 432"/>
              <a:gd name="T38" fmla="*/ 406 w 590"/>
              <a:gd name="T39" fmla="*/ 252 h 432"/>
              <a:gd name="T40" fmla="*/ 427 w 590"/>
              <a:gd name="T41" fmla="*/ 344 h 432"/>
              <a:gd name="T42" fmla="*/ 453 w 590"/>
              <a:gd name="T43" fmla="*/ 236 h 432"/>
              <a:gd name="T44" fmla="*/ 512 w 590"/>
              <a:gd name="T45" fmla="*/ 7 h 432"/>
              <a:gd name="T46" fmla="*/ 519 w 590"/>
              <a:gd name="T47" fmla="*/ 1 h 432"/>
              <a:gd name="T48" fmla="*/ 583 w 590"/>
              <a:gd name="T49" fmla="*/ 1 h 432"/>
              <a:gd name="T50" fmla="*/ 588 w 590"/>
              <a:gd name="T51" fmla="*/ 4 h 432"/>
              <a:gd name="T52" fmla="*/ 589 w 590"/>
              <a:gd name="T53" fmla="*/ 10 h 432"/>
              <a:gd name="T54" fmla="*/ 478 w 590"/>
              <a:gd name="T55" fmla="*/ 427 h 432"/>
              <a:gd name="T56" fmla="*/ 471 w 590"/>
              <a:gd name="T57" fmla="*/ 432 h 432"/>
              <a:gd name="T58" fmla="*/ 384 w 590"/>
              <a:gd name="T59" fmla="*/ 432 h 4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</a:cxnLst>
            <a:rect l="0" t="0" r="r" b="b"/>
            <a:pathLst>
              <a:path w="590" h="432">
                <a:moveTo>
                  <a:pt x="384" y="432"/>
                </a:moveTo>
                <a:cubicBezTo>
                  <a:pt x="381" y="432"/>
                  <a:pt x="378" y="430"/>
                  <a:pt x="378" y="426"/>
                </a:cubicBezTo>
                <a:cubicBezTo>
                  <a:pt x="295" y="93"/>
                  <a:pt x="295" y="93"/>
                  <a:pt x="295" y="93"/>
                </a:cubicBezTo>
                <a:cubicBezTo>
                  <a:pt x="211" y="426"/>
                  <a:pt x="211" y="426"/>
                  <a:pt x="211" y="426"/>
                </a:cubicBezTo>
                <a:cubicBezTo>
                  <a:pt x="210" y="429"/>
                  <a:pt x="207" y="431"/>
                  <a:pt x="204" y="431"/>
                </a:cubicBezTo>
                <a:cubicBezTo>
                  <a:pt x="117" y="431"/>
                  <a:pt x="117" y="431"/>
                  <a:pt x="117" y="431"/>
                </a:cubicBezTo>
                <a:cubicBezTo>
                  <a:pt x="114" y="431"/>
                  <a:pt x="111" y="429"/>
                  <a:pt x="110" y="426"/>
                </a:cubicBezTo>
                <a:cubicBezTo>
                  <a:pt x="1" y="9"/>
                  <a:pt x="1" y="9"/>
                  <a:pt x="1" y="9"/>
                </a:cubicBezTo>
                <a:cubicBezTo>
                  <a:pt x="0" y="7"/>
                  <a:pt x="1" y="5"/>
                  <a:pt x="2" y="3"/>
                </a:cubicBezTo>
                <a:cubicBezTo>
                  <a:pt x="4" y="1"/>
                  <a:pt x="6" y="0"/>
                  <a:pt x="8" y="0"/>
                </a:cubicBezTo>
                <a:cubicBezTo>
                  <a:pt x="72" y="0"/>
                  <a:pt x="72" y="0"/>
                  <a:pt x="72" y="0"/>
                </a:cubicBezTo>
                <a:cubicBezTo>
                  <a:pt x="75" y="0"/>
                  <a:pt x="78" y="3"/>
                  <a:pt x="79" y="6"/>
                </a:cubicBezTo>
                <a:cubicBezTo>
                  <a:pt x="136" y="236"/>
                  <a:pt x="136" y="236"/>
                  <a:pt x="136" y="236"/>
                </a:cubicBezTo>
                <a:cubicBezTo>
                  <a:pt x="145" y="267"/>
                  <a:pt x="154" y="304"/>
                  <a:pt x="162" y="343"/>
                </a:cubicBezTo>
                <a:cubicBezTo>
                  <a:pt x="169" y="313"/>
                  <a:pt x="176" y="282"/>
                  <a:pt x="184" y="252"/>
                </a:cubicBezTo>
                <a:cubicBezTo>
                  <a:pt x="247" y="6"/>
                  <a:pt x="247" y="6"/>
                  <a:pt x="247" y="6"/>
                </a:cubicBezTo>
                <a:cubicBezTo>
                  <a:pt x="248" y="3"/>
                  <a:pt x="251" y="1"/>
                  <a:pt x="254" y="1"/>
                </a:cubicBezTo>
                <a:cubicBezTo>
                  <a:pt x="337" y="1"/>
                  <a:pt x="337" y="1"/>
                  <a:pt x="337" y="1"/>
                </a:cubicBezTo>
                <a:cubicBezTo>
                  <a:pt x="340" y="1"/>
                  <a:pt x="343" y="3"/>
                  <a:pt x="343" y="6"/>
                </a:cubicBezTo>
                <a:cubicBezTo>
                  <a:pt x="406" y="252"/>
                  <a:pt x="406" y="252"/>
                  <a:pt x="406" y="252"/>
                </a:cubicBezTo>
                <a:cubicBezTo>
                  <a:pt x="413" y="281"/>
                  <a:pt x="420" y="311"/>
                  <a:pt x="427" y="344"/>
                </a:cubicBezTo>
                <a:cubicBezTo>
                  <a:pt x="435" y="305"/>
                  <a:pt x="445" y="268"/>
                  <a:pt x="453" y="236"/>
                </a:cubicBezTo>
                <a:cubicBezTo>
                  <a:pt x="512" y="7"/>
                  <a:pt x="512" y="7"/>
                  <a:pt x="512" y="7"/>
                </a:cubicBezTo>
                <a:cubicBezTo>
                  <a:pt x="513" y="4"/>
                  <a:pt x="515" y="1"/>
                  <a:pt x="519" y="1"/>
                </a:cubicBezTo>
                <a:cubicBezTo>
                  <a:pt x="583" y="1"/>
                  <a:pt x="583" y="1"/>
                  <a:pt x="583" y="1"/>
                </a:cubicBezTo>
                <a:cubicBezTo>
                  <a:pt x="585" y="1"/>
                  <a:pt x="587" y="2"/>
                  <a:pt x="588" y="4"/>
                </a:cubicBezTo>
                <a:cubicBezTo>
                  <a:pt x="590" y="6"/>
                  <a:pt x="590" y="8"/>
                  <a:pt x="589" y="10"/>
                </a:cubicBezTo>
                <a:cubicBezTo>
                  <a:pt x="478" y="427"/>
                  <a:pt x="478" y="427"/>
                  <a:pt x="478" y="427"/>
                </a:cubicBezTo>
                <a:cubicBezTo>
                  <a:pt x="477" y="430"/>
                  <a:pt x="475" y="432"/>
                  <a:pt x="471" y="432"/>
                </a:cubicBezTo>
                <a:lnTo>
                  <a:pt x="384" y="432"/>
                </a:lnTo>
                <a:close/>
              </a:path>
            </a:pathLst>
          </a:custGeom>
          <a:solidFill>
            <a:srgbClr val="E2481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23" name="Freeform 10">
            <a:extLst>
              <a:ext uri="{FF2B5EF4-FFF2-40B4-BE49-F238E27FC236}">
                <a16:creationId xmlns:a16="http://schemas.microsoft.com/office/drawing/2014/main" id="{F2CF6D36-4782-496D-A8AD-80FD21E1459B}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5300663" y="2419350"/>
            <a:ext cx="433387" cy="457200"/>
          </a:xfrm>
          <a:custGeom>
            <a:avLst/>
            <a:gdLst>
              <a:gd name="T0" fmla="*/ 483 w 565"/>
              <a:gd name="T1" fmla="*/ 595 h 595"/>
              <a:gd name="T2" fmla="*/ 478 w 565"/>
              <a:gd name="T3" fmla="*/ 591 h 595"/>
              <a:gd name="T4" fmla="*/ 400 w 565"/>
              <a:gd name="T5" fmla="*/ 403 h 595"/>
              <a:gd name="T6" fmla="*/ 284 w 565"/>
              <a:gd name="T7" fmla="*/ 423 h 595"/>
              <a:gd name="T8" fmla="*/ 166 w 565"/>
              <a:gd name="T9" fmla="*/ 402 h 595"/>
              <a:gd name="T10" fmla="*/ 87 w 565"/>
              <a:gd name="T11" fmla="*/ 590 h 595"/>
              <a:gd name="T12" fmla="*/ 81 w 565"/>
              <a:gd name="T13" fmla="*/ 594 h 595"/>
              <a:gd name="T14" fmla="*/ 6 w 565"/>
              <a:gd name="T15" fmla="*/ 594 h 595"/>
              <a:gd name="T16" fmla="*/ 1 w 565"/>
              <a:gd name="T17" fmla="*/ 591 h 595"/>
              <a:gd name="T18" fmla="*/ 1 w 565"/>
              <a:gd name="T19" fmla="*/ 586 h 595"/>
              <a:gd name="T20" fmla="*/ 249 w 565"/>
              <a:gd name="T21" fmla="*/ 4 h 595"/>
              <a:gd name="T22" fmla="*/ 255 w 565"/>
              <a:gd name="T23" fmla="*/ 0 h 595"/>
              <a:gd name="T24" fmla="*/ 313 w 565"/>
              <a:gd name="T25" fmla="*/ 0 h 595"/>
              <a:gd name="T26" fmla="*/ 318 w 565"/>
              <a:gd name="T27" fmla="*/ 4 h 595"/>
              <a:gd name="T28" fmla="*/ 565 w 565"/>
              <a:gd name="T29" fmla="*/ 587 h 595"/>
              <a:gd name="T30" fmla="*/ 564 w 565"/>
              <a:gd name="T31" fmla="*/ 592 h 595"/>
              <a:gd name="T32" fmla="*/ 559 w 565"/>
              <a:gd name="T33" fmla="*/ 595 h 595"/>
              <a:gd name="T34" fmla="*/ 483 w 565"/>
              <a:gd name="T35" fmla="*/ 595 h 595"/>
              <a:gd name="T36" fmla="*/ 195 w 565"/>
              <a:gd name="T37" fmla="*/ 335 h 595"/>
              <a:gd name="T38" fmla="*/ 283 w 565"/>
              <a:gd name="T39" fmla="*/ 350 h 595"/>
              <a:gd name="T40" fmla="*/ 372 w 565"/>
              <a:gd name="T41" fmla="*/ 335 h 595"/>
              <a:gd name="T42" fmla="*/ 283 w 565"/>
              <a:gd name="T43" fmla="*/ 121 h 595"/>
              <a:gd name="T44" fmla="*/ 195 w 565"/>
              <a:gd name="T45" fmla="*/ 335 h 59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565" h="595">
                <a:moveTo>
                  <a:pt x="483" y="595"/>
                </a:moveTo>
                <a:cubicBezTo>
                  <a:pt x="481" y="595"/>
                  <a:pt x="479" y="594"/>
                  <a:pt x="478" y="591"/>
                </a:cubicBezTo>
                <a:cubicBezTo>
                  <a:pt x="400" y="403"/>
                  <a:pt x="400" y="403"/>
                  <a:pt x="400" y="403"/>
                </a:cubicBezTo>
                <a:cubicBezTo>
                  <a:pt x="364" y="416"/>
                  <a:pt x="325" y="423"/>
                  <a:pt x="284" y="423"/>
                </a:cubicBezTo>
                <a:cubicBezTo>
                  <a:pt x="243" y="423"/>
                  <a:pt x="203" y="416"/>
                  <a:pt x="166" y="402"/>
                </a:cubicBezTo>
                <a:cubicBezTo>
                  <a:pt x="87" y="590"/>
                  <a:pt x="87" y="590"/>
                  <a:pt x="87" y="590"/>
                </a:cubicBezTo>
                <a:cubicBezTo>
                  <a:pt x="86" y="593"/>
                  <a:pt x="84" y="594"/>
                  <a:pt x="81" y="594"/>
                </a:cubicBezTo>
                <a:cubicBezTo>
                  <a:pt x="6" y="594"/>
                  <a:pt x="6" y="594"/>
                  <a:pt x="6" y="594"/>
                </a:cubicBezTo>
                <a:cubicBezTo>
                  <a:pt x="4" y="594"/>
                  <a:pt x="2" y="593"/>
                  <a:pt x="1" y="591"/>
                </a:cubicBezTo>
                <a:cubicBezTo>
                  <a:pt x="0" y="590"/>
                  <a:pt x="0" y="587"/>
                  <a:pt x="1" y="586"/>
                </a:cubicBezTo>
                <a:cubicBezTo>
                  <a:pt x="249" y="4"/>
                  <a:pt x="249" y="4"/>
                  <a:pt x="249" y="4"/>
                </a:cubicBezTo>
                <a:cubicBezTo>
                  <a:pt x="250" y="2"/>
                  <a:pt x="252" y="0"/>
                  <a:pt x="255" y="0"/>
                </a:cubicBezTo>
                <a:cubicBezTo>
                  <a:pt x="313" y="0"/>
                  <a:pt x="313" y="0"/>
                  <a:pt x="313" y="0"/>
                </a:cubicBezTo>
                <a:cubicBezTo>
                  <a:pt x="315" y="0"/>
                  <a:pt x="317" y="2"/>
                  <a:pt x="318" y="4"/>
                </a:cubicBezTo>
                <a:cubicBezTo>
                  <a:pt x="565" y="587"/>
                  <a:pt x="565" y="587"/>
                  <a:pt x="565" y="587"/>
                </a:cubicBezTo>
                <a:cubicBezTo>
                  <a:pt x="565" y="589"/>
                  <a:pt x="565" y="591"/>
                  <a:pt x="564" y="592"/>
                </a:cubicBezTo>
                <a:cubicBezTo>
                  <a:pt x="563" y="594"/>
                  <a:pt x="561" y="595"/>
                  <a:pt x="559" y="595"/>
                </a:cubicBezTo>
                <a:lnTo>
                  <a:pt x="483" y="595"/>
                </a:lnTo>
                <a:close/>
                <a:moveTo>
                  <a:pt x="195" y="335"/>
                </a:moveTo>
                <a:cubicBezTo>
                  <a:pt x="222" y="345"/>
                  <a:pt x="252" y="350"/>
                  <a:pt x="283" y="350"/>
                </a:cubicBezTo>
                <a:cubicBezTo>
                  <a:pt x="313" y="350"/>
                  <a:pt x="344" y="345"/>
                  <a:pt x="372" y="335"/>
                </a:cubicBezTo>
                <a:cubicBezTo>
                  <a:pt x="283" y="121"/>
                  <a:pt x="283" y="121"/>
                  <a:pt x="283" y="121"/>
                </a:cubicBezTo>
                <a:lnTo>
                  <a:pt x="195" y="335"/>
                </a:lnTo>
                <a:close/>
              </a:path>
            </a:pathLst>
          </a:custGeom>
          <a:solidFill>
            <a:srgbClr val="E2481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24" name="Freeform 11">
            <a:extLst>
              <a:ext uri="{FF2B5EF4-FFF2-40B4-BE49-F238E27FC236}">
                <a16:creationId xmlns:a16="http://schemas.microsoft.com/office/drawing/2014/main" id="{651D6D1F-4646-4440-BA5A-8125204D12A9}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5081588" y="1785938"/>
            <a:ext cx="1992312" cy="1966912"/>
          </a:xfrm>
          <a:custGeom>
            <a:avLst/>
            <a:gdLst>
              <a:gd name="T0" fmla="*/ 1911 w 2593"/>
              <a:gd name="T1" fmla="*/ 0 h 2559"/>
              <a:gd name="T2" fmla="*/ 682 w 2593"/>
              <a:gd name="T3" fmla="*/ 0 h 2559"/>
              <a:gd name="T4" fmla="*/ 0 w 2593"/>
              <a:gd name="T5" fmla="*/ 682 h 2559"/>
              <a:gd name="T6" fmla="*/ 0 w 2593"/>
              <a:gd name="T7" fmla="*/ 1792 h 2559"/>
              <a:gd name="T8" fmla="*/ 682 w 2593"/>
              <a:gd name="T9" fmla="*/ 2474 h 2559"/>
              <a:gd name="T10" fmla="*/ 1245 w 2593"/>
              <a:gd name="T11" fmla="*/ 2474 h 2559"/>
              <a:gd name="T12" fmla="*/ 1252 w 2593"/>
              <a:gd name="T13" fmla="*/ 2481 h 2559"/>
              <a:gd name="T14" fmla="*/ 1252 w 2593"/>
              <a:gd name="T15" fmla="*/ 2553 h 2559"/>
              <a:gd name="T16" fmla="*/ 1258 w 2593"/>
              <a:gd name="T17" fmla="*/ 2559 h 2559"/>
              <a:gd name="T18" fmla="*/ 1310 w 2593"/>
              <a:gd name="T19" fmla="*/ 2559 h 2559"/>
              <a:gd name="T20" fmla="*/ 1313 w 2593"/>
              <a:gd name="T21" fmla="*/ 2559 h 2559"/>
              <a:gd name="T22" fmla="*/ 1388 w 2593"/>
              <a:gd name="T23" fmla="*/ 2559 h 2559"/>
              <a:gd name="T24" fmla="*/ 1395 w 2593"/>
              <a:gd name="T25" fmla="*/ 2553 h 2559"/>
              <a:gd name="T26" fmla="*/ 1395 w 2593"/>
              <a:gd name="T27" fmla="*/ 2481 h 2559"/>
              <a:gd name="T28" fmla="*/ 1401 w 2593"/>
              <a:gd name="T29" fmla="*/ 2474 h 2559"/>
              <a:gd name="T30" fmla="*/ 1911 w 2593"/>
              <a:gd name="T31" fmla="*/ 2474 h 2559"/>
              <a:gd name="T32" fmla="*/ 2593 w 2593"/>
              <a:gd name="T33" fmla="*/ 1792 h 2559"/>
              <a:gd name="T34" fmla="*/ 2593 w 2593"/>
              <a:gd name="T35" fmla="*/ 682 h 2559"/>
              <a:gd name="T36" fmla="*/ 1911 w 2593"/>
              <a:gd name="T37" fmla="*/ 0 h 2559"/>
              <a:gd name="T38" fmla="*/ 1327 w 2593"/>
              <a:gd name="T39" fmla="*/ 2406 h 2559"/>
              <a:gd name="T40" fmla="*/ 1320 w 2593"/>
              <a:gd name="T41" fmla="*/ 2399 h 2559"/>
              <a:gd name="T42" fmla="*/ 1320 w 2593"/>
              <a:gd name="T43" fmla="*/ 2205 h 2559"/>
              <a:gd name="T44" fmla="*/ 1323 w 2593"/>
              <a:gd name="T45" fmla="*/ 2200 h 2559"/>
              <a:gd name="T46" fmla="*/ 1833 w 2593"/>
              <a:gd name="T47" fmla="*/ 1782 h 2559"/>
              <a:gd name="T48" fmla="*/ 1834 w 2593"/>
              <a:gd name="T49" fmla="*/ 1771 h 2559"/>
              <a:gd name="T50" fmla="*/ 1799 w 2593"/>
              <a:gd name="T51" fmla="*/ 1729 h 2559"/>
              <a:gd name="T52" fmla="*/ 1789 w 2593"/>
              <a:gd name="T53" fmla="*/ 1728 h 2559"/>
              <a:gd name="T54" fmla="*/ 1482 w 2593"/>
              <a:gd name="T55" fmla="*/ 1979 h 2559"/>
              <a:gd name="T56" fmla="*/ 1470 w 2593"/>
              <a:gd name="T57" fmla="*/ 1974 h 2559"/>
              <a:gd name="T58" fmla="*/ 1467 w 2593"/>
              <a:gd name="T59" fmla="*/ 1790 h 2559"/>
              <a:gd name="T60" fmla="*/ 1460 w 2593"/>
              <a:gd name="T61" fmla="*/ 1783 h 2559"/>
              <a:gd name="T62" fmla="*/ 1405 w 2593"/>
              <a:gd name="T63" fmla="*/ 1785 h 2559"/>
              <a:gd name="T64" fmla="*/ 1398 w 2593"/>
              <a:gd name="T65" fmla="*/ 1792 h 2559"/>
              <a:gd name="T66" fmla="*/ 1403 w 2593"/>
              <a:gd name="T67" fmla="*/ 2040 h 2559"/>
              <a:gd name="T68" fmla="*/ 1400 w 2593"/>
              <a:gd name="T69" fmla="*/ 2046 h 2559"/>
              <a:gd name="T70" fmla="*/ 1301 w 2593"/>
              <a:gd name="T71" fmla="*/ 2128 h 2559"/>
              <a:gd name="T72" fmla="*/ 1290 w 2593"/>
              <a:gd name="T73" fmla="*/ 2126 h 2559"/>
              <a:gd name="T74" fmla="*/ 1120 w 2593"/>
              <a:gd name="T75" fmla="*/ 1828 h 2559"/>
              <a:gd name="T76" fmla="*/ 1110 w 2593"/>
              <a:gd name="T77" fmla="*/ 1825 h 2559"/>
              <a:gd name="T78" fmla="*/ 1063 w 2593"/>
              <a:gd name="T79" fmla="*/ 1852 h 2559"/>
              <a:gd name="T80" fmla="*/ 1060 w 2593"/>
              <a:gd name="T81" fmla="*/ 1862 h 2559"/>
              <a:gd name="T82" fmla="*/ 1250 w 2593"/>
              <a:gd name="T83" fmla="*/ 2194 h 2559"/>
              <a:gd name="T84" fmla="*/ 1251 w 2593"/>
              <a:gd name="T85" fmla="*/ 2197 h 2559"/>
              <a:gd name="T86" fmla="*/ 1251 w 2593"/>
              <a:gd name="T87" fmla="*/ 2399 h 2559"/>
              <a:gd name="T88" fmla="*/ 1244 w 2593"/>
              <a:gd name="T89" fmla="*/ 2406 h 2559"/>
              <a:gd name="T90" fmla="*/ 1240 w 2593"/>
              <a:gd name="T91" fmla="*/ 2406 h 2559"/>
              <a:gd name="T92" fmla="*/ 682 w 2593"/>
              <a:gd name="T93" fmla="*/ 2406 h 2559"/>
              <a:gd name="T94" fmla="*/ 68 w 2593"/>
              <a:gd name="T95" fmla="*/ 1792 h 2559"/>
              <a:gd name="T96" fmla="*/ 68 w 2593"/>
              <a:gd name="T97" fmla="*/ 682 h 2559"/>
              <a:gd name="T98" fmla="*/ 682 w 2593"/>
              <a:gd name="T99" fmla="*/ 68 h 2559"/>
              <a:gd name="T100" fmla="*/ 1911 w 2593"/>
              <a:gd name="T101" fmla="*/ 68 h 2559"/>
              <a:gd name="T102" fmla="*/ 2525 w 2593"/>
              <a:gd name="T103" fmla="*/ 682 h 2559"/>
              <a:gd name="T104" fmla="*/ 2525 w 2593"/>
              <a:gd name="T105" fmla="*/ 1792 h 2559"/>
              <a:gd name="T106" fmla="*/ 1911 w 2593"/>
              <a:gd name="T107" fmla="*/ 2406 h 2559"/>
              <a:gd name="T108" fmla="*/ 1675 w 2593"/>
              <a:gd name="T109" fmla="*/ 2406 h 2559"/>
              <a:gd name="T110" fmla="*/ 1327 w 2593"/>
              <a:gd name="T111" fmla="*/ 2406 h 255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2593" h="2559">
                <a:moveTo>
                  <a:pt x="1911" y="0"/>
                </a:moveTo>
                <a:cubicBezTo>
                  <a:pt x="682" y="0"/>
                  <a:pt x="682" y="0"/>
                  <a:pt x="682" y="0"/>
                </a:cubicBezTo>
                <a:cubicBezTo>
                  <a:pt x="306" y="0"/>
                  <a:pt x="0" y="305"/>
                  <a:pt x="0" y="682"/>
                </a:cubicBezTo>
                <a:cubicBezTo>
                  <a:pt x="0" y="1792"/>
                  <a:pt x="0" y="1792"/>
                  <a:pt x="0" y="1792"/>
                </a:cubicBezTo>
                <a:cubicBezTo>
                  <a:pt x="0" y="2169"/>
                  <a:pt x="306" y="2474"/>
                  <a:pt x="682" y="2474"/>
                </a:cubicBezTo>
                <a:cubicBezTo>
                  <a:pt x="1245" y="2474"/>
                  <a:pt x="1245" y="2474"/>
                  <a:pt x="1245" y="2474"/>
                </a:cubicBezTo>
                <a:cubicBezTo>
                  <a:pt x="1249" y="2474"/>
                  <a:pt x="1252" y="2477"/>
                  <a:pt x="1252" y="2481"/>
                </a:cubicBezTo>
                <a:cubicBezTo>
                  <a:pt x="1252" y="2553"/>
                  <a:pt x="1252" y="2553"/>
                  <a:pt x="1252" y="2553"/>
                </a:cubicBezTo>
                <a:cubicBezTo>
                  <a:pt x="1252" y="2556"/>
                  <a:pt x="1254" y="2559"/>
                  <a:pt x="1258" y="2559"/>
                </a:cubicBezTo>
                <a:cubicBezTo>
                  <a:pt x="1310" y="2559"/>
                  <a:pt x="1310" y="2559"/>
                  <a:pt x="1310" y="2559"/>
                </a:cubicBezTo>
                <a:cubicBezTo>
                  <a:pt x="1313" y="2559"/>
                  <a:pt x="1313" y="2559"/>
                  <a:pt x="1313" y="2559"/>
                </a:cubicBezTo>
                <a:cubicBezTo>
                  <a:pt x="1388" y="2559"/>
                  <a:pt x="1388" y="2559"/>
                  <a:pt x="1388" y="2559"/>
                </a:cubicBezTo>
                <a:cubicBezTo>
                  <a:pt x="1392" y="2559"/>
                  <a:pt x="1395" y="2556"/>
                  <a:pt x="1395" y="2553"/>
                </a:cubicBezTo>
                <a:cubicBezTo>
                  <a:pt x="1395" y="2481"/>
                  <a:pt x="1395" y="2481"/>
                  <a:pt x="1395" y="2481"/>
                </a:cubicBezTo>
                <a:cubicBezTo>
                  <a:pt x="1395" y="2477"/>
                  <a:pt x="1397" y="2474"/>
                  <a:pt x="1401" y="2474"/>
                </a:cubicBezTo>
                <a:cubicBezTo>
                  <a:pt x="1911" y="2474"/>
                  <a:pt x="1911" y="2474"/>
                  <a:pt x="1911" y="2474"/>
                </a:cubicBezTo>
                <a:cubicBezTo>
                  <a:pt x="2288" y="2474"/>
                  <a:pt x="2593" y="2169"/>
                  <a:pt x="2593" y="1792"/>
                </a:cubicBezTo>
                <a:cubicBezTo>
                  <a:pt x="2593" y="682"/>
                  <a:pt x="2593" y="682"/>
                  <a:pt x="2593" y="682"/>
                </a:cubicBezTo>
                <a:cubicBezTo>
                  <a:pt x="2593" y="305"/>
                  <a:pt x="2288" y="0"/>
                  <a:pt x="1911" y="0"/>
                </a:cubicBezTo>
                <a:close/>
                <a:moveTo>
                  <a:pt x="1327" y="2406"/>
                </a:moveTo>
                <a:cubicBezTo>
                  <a:pt x="1323" y="2406"/>
                  <a:pt x="1320" y="2403"/>
                  <a:pt x="1320" y="2399"/>
                </a:cubicBezTo>
                <a:cubicBezTo>
                  <a:pt x="1320" y="2205"/>
                  <a:pt x="1320" y="2205"/>
                  <a:pt x="1320" y="2205"/>
                </a:cubicBezTo>
                <a:cubicBezTo>
                  <a:pt x="1320" y="2203"/>
                  <a:pt x="1321" y="2201"/>
                  <a:pt x="1323" y="2200"/>
                </a:cubicBezTo>
                <a:cubicBezTo>
                  <a:pt x="1833" y="1782"/>
                  <a:pt x="1833" y="1782"/>
                  <a:pt x="1833" y="1782"/>
                </a:cubicBezTo>
                <a:cubicBezTo>
                  <a:pt x="1836" y="1779"/>
                  <a:pt x="1836" y="1775"/>
                  <a:pt x="1834" y="1771"/>
                </a:cubicBezTo>
                <a:cubicBezTo>
                  <a:pt x="1799" y="1729"/>
                  <a:pt x="1799" y="1729"/>
                  <a:pt x="1799" y="1729"/>
                </a:cubicBezTo>
                <a:cubicBezTo>
                  <a:pt x="1796" y="1726"/>
                  <a:pt x="1792" y="1726"/>
                  <a:pt x="1789" y="1728"/>
                </a:cubicBezTo>
                <a:cubicBezTo>
                  <a:pt x="1482" y="1979"/>
                  <a:pt x="1482" y="1979"/>
                  <a:pt x="1482" y="1979"/>
                </a:cubicBezTo>
                <a:cubicBezTo>
                  <a:pt x="1477" y="1983"/>
                  <a:pt x="1470" y="1980"/>
                  <a:pt x="1470" y="1974"/>
                </a:cubicBezTo>
                <a:cubicBezTo>
                  <a:pt x="1467" y="1790"/>
                  <a:pt x="1467" y="1790"/>
                  <a:pt x="1467" y="1790"/>
                </a:cubicBezTo>
                <a:cubicBezTo>
                  <a:pt x="1467" y="1786"/>
                  <a:pt x="1464" y="1783"/>
                  <a:pt x="1460" y="1783"/>
                </a:cubicBezTo>
                <a:cubicBezTo>
                  <a:pt x="1405" y="1785"/>
                  <a:pt x="1405" y="1785"/>
                  <a:pt x="1405" y="1785"/>
                </a:cubicBezTo>
                <a:cubicBezTo>
                  <a:pt x="1401" y="1785"/>
                  <a:pt x="1398" y="1788"/>
                  <a:pt x="1398" y="1792"/>
                </a:cubicBezTo>
                <a:cubicBezTo>
                  <a:pt x="1403" y="2040"/>
                  <a:pt x="1403" y="2040"/>
                  <a:pt x="1403" y="2040"/>
                </a:cubicBezTo>
                <a:cubicBezTo>
                  <a:pt x="1403" y="2043"/>
                  <a:pt x="1402" y="2045"/>
                  <a:pt x="1400" y="2046"/>
                </a:cubicBezTo>
                <a:cubicBezTo>
                  <a:pt x="1301" y="2128"/>
                  <a:pt x="1301" y="2128"/>
                  <a:pt x="1301" y="2128"/>
                </a:cubicBezTo>
                <a:cubicBezTo>
                  <a:pt x="1298" y="2131"/>
                  <a:pt x="1293" y="2130"/>
                  <a:pt x="1290" y="2126"/>
                </a:cubicBezTo>
                <a:cubicBezTo>
                  <a:pt x="1243" y="2044"/>
                  <a:pt x="1167" y="1911"/>
                  <a:pt x="1120" y="1828"/>
                </a:cubicBezTo>
                <a:cubicBezTo>
                  <a:pt x="1118" y="1825"/>
                  <a:pt x="1114" y="1823"/>
                  <a:pt x="1110" y="1825"/>
                </a:cubicBezTo>
                <a:cubicBezTo>
                  <a:pt x="1063" y="1852"/>
                  <a:pt x="1063" y="1852"/>
                  <a:pt x="1063" y="1852"/>
                </a:cubicBezTo>
                <a:cubicBezTo>
                  <a:pt x="1059" y="1854"/>
                  <a:pt x="1058" y="1859"/>
                  <a:pt x="1060" y="1862"/>
                </a:cubicBezTo>
                <a:cubicBezTo>
                  <a:pt x="1086" y="1908"/>
                  <a:pt x="1213" y="2131"/>
                  <a:pt x="1250" y="2194"/>
                </a:cubicBezTo>
                <a:cubicBezTo>
                  <a:pt x="1251" y="2195"/>
                  <a:pt x="1251" y="2196"/>
                  <a:pt x="1251" y="2197"/>
                </a:cubicBezTo>
                <a:cubicBezTo>
                  <a:pt x="1251" y="2399"/>
                  <a:pt x="1251" y="2399"/>
                  <a:pt x="1251" y="2399"/>
                </a:cubicBezTo>
                <a:cubicBezTo>
                  <a:pt x="1251" y="2403"/>
                  <a:pt x="1248" y="2406"/>
                  <a:pt x="1244" y="2406"/>
                </a:cubicBezTo>
                <a:cubicBezTo>
                  <a:pt x="1240" y="2406"/>
                  <a:pt x="1240" y="2406"/>
                  <a:pt x="1240" y="2406"/>
                </a:cubicBezTo>
                <a:cubicBezTo>
                  <a:pt x="682" y="2406"/>
                  <a:pt x="682" y="2406"/>
                  <a:pt x="682" y="2406"/>
                </a:cubicBezTo>
                <a:cubicBezTo>
                  <a:pt x="343" y="2406"/>
                  <a:pt x="68" y="2131"/>
                  <a:pt x="68" y="1792"/>
                </a:cubicBezTo>
                <a:cubicBezTo>
                  <a:pt x="68" y="682"/>
                  <a:pt x="68" y="682"/>
                  <a:pt x="68" y="682"/>
                </a:cubicBezTo>
                <a:cubicBezTo>
                  <a:pt x="68" y="343"/>
                  <a:pt x="343" y="68"/>
                  <a:pt x="682" y="68"/>
                </a:cubicBezTo>
                <a:cubicBezTo>
                  <a:pt x="1911" y="68"/>
                  <a:pt x="1911" y="68"/>
                  <a:pt x="1911" y="68"/>
                </a:cubicBezTo>
                <a:cubicBezTo>
                  <a:pt x="2250" y="68"/>
                  <a:pt x="2525" y="343"/>
                  <a:pt x="2525" y="682"/>
                </a:cubicBezTo>
                <a:cubicBezTo>
                  <a:pt x="2525" y="1792"/>
                  <a:pt x="2525" y="1792"/>
                  <a:pt x="2525" y="1792"/>
                </a:cubicBezTo>
                <a:cubicBezTo>
                  <a:pt x="2525" y="2131"/>
                  <a:pt x="2250" y="2406"/>
                  <a:pt x="1911" y="2406"/>
                </a:cubicBezTo>
                <a:cubicBezTo>
                  <a:pt x="1675" y="2406"/>
                  <a:pt x="1675" y="2406"/>
                  <a:pt x="1675" y="2406"/>
                </a:cubicBezTo>
                <a:lnTo>
                  <a:pt x="1327" y="2406"/>
                </a:lnTo>
                <a:close/>
              </a:path>
            </a:pathLst>
          </a:custGeom>
          <a:solidFill>
            <a:srgbClr val="E2481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571348FA-57BA-4956-9B31-348AE1E5E7CC}"/>
              </a:ext>
            </a:extLst>
          </p:cNvPr>
          <p:cNvSpPr/>
          <p:nvPr userDrawn="1"/>
        </p:nvSpPr>
        <p:spPr>
          <a:xfrm>
            <a:off x="-9525" y="-9527"/>
            <a:ext cx="4248150" cy="6877051"/>
          </a:xfrm>
          <a:custGeom>
            <a:avLst/>
            <a:gdLst>
              <a:gd name="connsiteX0" fmla="*/ 0 w 4248150"/>
              <a:gd name="connsiteY0" fmla="*/ 0 h 6877050"/>
              <a:gd name="connsiteX1" fmla="*/ 0 w 4248150"/>
              <a:gd name="connsiteY1" fmla="*/ 6877050 h 6877050"/>
              <a:gd name="connsiteX2" fmla="*/ 2914650 w 4248150"/>
              <a:gd name="connsiteY2" fmla="*/ 6877050 h 6877050"/>
              <a:gd name="connsiteX3" fmla="*/ 4248150 w 4248150"/>
              <a:gd name="connsiteY3" fmla="*/ 5753100 h 6877050"/>
              <a:gd name="connsiteX4" fmla="*/ 962025 w 4248150"/>
              <a:gd name="connsiteY4" fmla="*/ 19050 h 6877050"/>
              <a:gd name="connsiteX5" fmla="*/ 0 w 4248150"/>
              <a:gd name="connsiteY5" fmla="*/ 0 h 6877050"/>
              <a:gd name="connsiteX0" fmla="*/ 0 w 4248150"/>
              <a:gd name="connsiteY0" fmla="*/ 1 h 6877051"/>
              <a:gd name="connsiteX1" fmla="*/ 0 w 4248150"/>
              <a:gd name="connsiteY1" fmla="*/ 6877051 h 6877051"/>
              <a:gd name="connsiteX2" fmla="*/ 2914650 w 4248150"/>
              <a:gd name="connsiteY2" fmla="*/ 6877051 h 6877051"/>
              <a:gd name="connsiteX3" fmla="*/ 4248150 w 4248150"/>
              <a:gd name="connsiteY3" fmla="*/ 5753101 h 6877051"/>
              <a:gd name="connsiteX4" fmla="*/ 952500 w 4248150"/>
              <a:gd name="connsiteY4" fmla="*/ 0 h 6877051"/>
              <a:gd name="connsiteX5" fmla="*/ 0 w 4248150"/>
              <a:gd name="connsiteY5" fmla="*/ 1 h 68770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248150" h="6877051">
                <a:moveTo>
                  <a:pt x="0" y="1"/>
                </a:moveTo>
                <a:lnTo>
                  <a:pt x="0" y="6877051"/>
                </a:lnTo>
                <a:lnTo>
                  <a:pt x="2914650" y="6877051"/>
                </a:lnTo>
                <a:lnTo>
                  <a:pt x="4248150" y="5753101"/>
                </a:lnTo>
                <a:lnTo>
                  <a:pt x="952500" y="0"/>
                </a:lnTo>
                <a:lnTo>
                  <a:pt x="0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6" name="Text Placeholder 25">
            <a:extLst>
              <a:ext uri="{FF2B5EF4-FFF2-40B4-BE49-F238E27FC236}">
                <a16:creationId xmlns:a16="http://schemas.microsoft.com/office/drawing/2014/main" id="{22DCC58E-A4D6-45DC-BAB4-7C5D3B8CDBF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038475" y="3873500"/>
            <a:ext cx="6143625" cy="1006475"/>
          </a:xfrm>
          <a:prstGeom prst="rect">
            <a:avLst/>
          </a:prstGeom>
        </p:spPr>
        <p:txBody>
          <a:bodyPr anchor="b" anchorCtr="0"/>
          <a:lstStyle>
            <a:lvl1pPr marL="0" indent="0" algn="ctr">
              <a:buNone/>
              <a:defRPr sz="2400" b="1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 err="1"/>
              <a:t>Plaats</a:t>
            </a:r>
            <a:r>
              <a:rPr lang="en-US"/>
              <a:t> </a:t>
            </a:r>
            <a:r>
              <a:rPr lang="en-US" err="1"/>
              <a:t>hier</a:t>
            </a:r>
            <a:r>
              <a:rPr lang="en-US"/>
              <a:t> </a:t>
            </a:r>
            <a:r>
              <a:rPr lang="en-US" err="1"/>
              <a:t>een</a:t>
            </a:r>
            <a:r>
              <a:rPr lang="en-US"/>
              <a:t> </a:t>
            </a:r>
            <a:r>
              <a:rPr lang="en-US" err="1"/>
              <a:t>titel</a:t>
            </a:r>
            <a:endParaRPr lang="en-US"/>
          </a:p>
        </p:txBody>
      </p:sp>
      <p:sp>
        <p:nvSpPr>
          <p:cNvPr id="28" name="Text Placeholder 27">
            <a:extLst>
              <a:ext uri="{FF2B5EF4-FFF2-40B4-BE49-F238E27FC236}">
                <a16:creationId xmlns:a16="http://schemas.microsoft.com/office/drawing/2014/main" id="{C282ECD2-D70B-41C5-87C7-72AF4BC8837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038475" y="5091113"/>
            <a:ext cx="6200775" cy="7286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err="1"/>
              <a:t>Plaats</a:t>
            </a:r>
            <a:r>
              <a:rPr lang="en-US"/>
              <a:t> </a:t>
            </a:r>
            <a:r>
              <a:rPr lang="en-US" err="1"/>
              <a:t>hier</a:t>
            </a:r>
            <a:r>
              <a:rPr lang="en-US"/>
              <a:t> </a:t>
            </a:r>
            <a:r>
              <a:rPr lang="en-US" err="1"/>
              <a:t>een</a:t>
            </a:r>
            <a:r>
              <a:rPr lang="en-US"/>
              <a:t> </a:t>
            </a:r>
            <a:r>
              <a:rPr lang="en-US" err="1"/>
              <a:t>subtitel</a:t>
            </a:r>
            <a:endParaRPr lang="en-US"/>
          </a:p>
        </p:txBody>
      </p:sp>
      <p:sp>
        <p:nvSpPr>
          <p:cNvPr id="34" name="Freeform: Shape 33">
            <a:extLst>
              <a:ext uri="{FF2B5EF4-FFF2-40B4-BE49-F238E27FC236}">
                <a16:creationId xmlns:a16="http://schemas.microsoft.com/office/drawing/2014/main" id="{2A52F2AF-1BD3-482F-8024-ED87C89BBC0E}"/>
              </a:ext>
            </a:extLst>
          </p:cNvPr>
          <p:cNvSpPr/>
          <p:nvPr userDrawn="1"/>
        </p:nvSpPr>
        <p:spPr>
          <a:xfrm>
            <a:off x="2878667" y="5740663"/>
            <a:ext cx="2025226" cy="1126755"/>
          </a:xfrm>
          <a:custGeom>
            <a:avLst/>
            <a:gdLst>
              <a:gd name="connsiteX0" fmla="*/ 0 w 2025226"/>
              <a:gd name="connsiteY0" fmla="*/ 1124374 h 1124374"/>
              <a:gd name="connsiteX1" fmla="*/ 1361440 w 2025226"/>
              <a:gd name="connsiteY1" fmla="*/ 0 h 1124374"/>
              <a:gd name="connsiteX2" fmla="*/ 2025226 w 2025226"/>
              <a:gd name="connsiteY2" fmla="*/ 1117600 h 1124374"/>
              <a:gd name="connsiteX3" fmla="*/ 0 w 2025226"/>
              <a:gd name="connsiteY3" fmla="*/ 1124374 h 1124374"/>
              <a:gd name="connsiteX0" fmla="*/ 0 w 2025226"/>
              <a:gd name="connsiteY0" fmla="*/ 1129137 h 1129137"/>
              <a:gd name="connsiteX1" fmla="*/ 1370965 w 2025226"/>
              <a:gd name="connsiteY1" fmla="*/ 0 h 1129137"/>
              <a:gd name="connsiteX2" fmla="*/ 2025226 w 2025226"/>
              <a:gd name="connsiteY2" fmla="*/ 1122363 h 1129137"/>
              <a:gd name="connsiteX3" fmla="*/ 0 w 2025226"/>
              <a:gd name="connsiteY3" fmla="*/ 1129137 h 1129137"/>
              <a:gd name="connsiteX0" fmla="*/ 0 w 2025226"/>
              <a:gd name="connsiteY0" fmla="*/ 1141043 h 1141043"/>
              <a:gd name="connsiteX1" fmla="*/ 1361440 w 2025226"/>
              <a:gd name="connsiteY1" fmla="*/ 0 h 1141043"/>
              <a:gd name="connsiteX2" fmla="*/ 2025226 w 2025226"/>
              <a:gd name="connsiteY2" fmla="*/ 1134269 h 1141043"/>
              <a:gd name="connsiteX3" fmla="*/ 0 w 2025226"/>
              <a:gd name="connsiteY3" fmla="*/ 1141043 h 1141043"/>
              <a:gd name="connsiteX0" fmla="*/ 0 w 2025226"/>
              <a:gd name="connsiteY0" fmla="*/ 1141043 h 1141043"/>
              <a:gd name="connsiteX1" fmla="*/ 1361440 w 2025226"/>
              <a:gd name="connsiteY1" fmla="*/ 0 h 1141043"/>
              <a:gd name="connsiteX2" fmla="*/ 2025226 w 2025226"/>
              <a:gd name="connsiteY2" fmla="*/ 1124744 h 1141043"/>
              <a:gd name="connsiteX3" fmla="*/ 0 w 2025226"/>
              <a:gd name="connsiteY3" fmla="*/ 1141043 h 1141043"/>
              <a:gd name="connsiteX0" fmla="*/ 0 w 2025226"/>
              <a:gd name="connsiteY0" fmla="*/ 1126755 h 1126755"/>
              <a:gd name="connsiteX1" fmla="*/ 1361440 w 2025226"/>
              <a:gd name="connsiteY1" fmla="*/ 0 h 1126755"/>
              <a:gd name="connsiteX2" fmla="*/ 2025226 w 2025226"/>
              <a:gd name="connsiteY2" fmla="*/ 1124744 h 1126755"/>
              <a:gd name="connsiteX3" fmla="*/ 0 w 2025226"/>
              <a:gd name="connsiteY3" fmla="*/ 1126755 h 11267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25226" h="1126755">
                <a:moveTo>
                  <a:pt x="0" y="1126755"/>
                </a:moveTo>
                <a:lnTo>
                  <a:pt x="1361440" y="0"/>
                </a:lnTo>
                <a:lnTo>
                  <a:pt x="2025226" y="1124744"/>
                </a:lnTo>
                <a:lnTo>
                  <a:pt x="0" y="1126755"/>
                </a:lnTo>
                <a:close/>
              </a:path>
            </a:pathLst>
          </a:custGeom>
          <a:solidFill>
            <a:srgbClr val="A5C8B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5" name="Freeform: Shape 34">
            <a:extLst>
              <a:ext uri="{FF2B5EF4-FFF2-40B4-BE49-F238E27FC236}">
                <a16:creationId xmlns:a16="http://schemas.microsoft.com/office/drawing/2014/main" id="{BF6BA76F-EA9C-4A00-A429-8AB4F3E40DFA}"/>
              </a:ext>
            </a:extLst>
          </p:cNvPr>
          <p:cNvSpPr/>
          <p:nvPr userDrawn="1"/>
        </p:nvSpPr>
        <p:spPr>
          <a:xfrm>
            <a:off x="9327356" y="3154680"/>
            <a:ext cx="2874169" cy="3699510"/>
          </a:xfrm>
          <a:custGeom>
            <a:avLst/>
            <a:gdLst>
              <a:gd name="connsiteX0" fmla="*/ 0 w 2933700"/>
              <a:gd name="connsiteY0" fmla="*/ 2453640 h 3718560"/>
              <a:gd name="connsiteX1" fmla="*/ 2933700 w 2933700"/>
              <a:gd name="connsiteY1" fmla="*/ 0 h 3718560"/>
              <a:gd name="connsiteX2" fmla="*/ 2933700 w 2933700"/>
              <a:gd name="connsiteY2" fmla="*/ 3718560 h 3718560"/>
              <a:gd name="connsiteX3" fmla="*/ 0 w 2933700"/>
              <a:gd name="connsiteY3" fmla="*/ 2453640 h 3718560"/>
              <a:gd name="connsiteX0" fmla="*/ 0 w 2878932"/>
              <a:gd name="connsiteY0" fmla="*/ 2444115 h 3718560"/>
              <a:gd name="connsiteX1" fmla="*/ 2878932 w 2878932"/>
              <a:gd name="connsiteY1" fmla="*/ 0 h 3718560"/>
              <a:gd name="connsiteX2" fmla="*/ 2878932 w 2878932"/>
              <a:gd name="connsiteY2" fmla="*/ 3718560 h 3718560"/>
              <a:gd name="connsiteX3" fmla="*/ 0 w 2878932"/>
              <a:gd name="connsiteY3" fmla="*/ 2444115 h 3718560"/>
              <a:gd name="connsiteX0" fmla="*/ 0 w 2874169"/>
              <a:gd name="connsiteY0" fmla="*/ 2434590 h 3718560"/>
              <a:gd name="connsiteX1" fmla="*/ 2874169 w 2874169"/>
              <a:gd name="connsiteY1" fmla="*/ 0 h 3718560"/>
              <a:gd name="connsiteX2" fmla="*/ 2874169 w 2874169"/>
              <a:gd name="connsiteY2" fmla="*/ 3718560 h 3718560"/>
              <a:gd name="connsiteX3" fmla="*/ 0 w 2874169"/>
              <a:gd name="connsiteY3" fmla="*/ 2434590 h 3718560"/>
              <a:gd name="connsiteX0" fmla="*/ 0 w 2874169"/>
              <a:gd name="connsiteY0" fmla="*/ 2434590 h 3680460"/>
              <a:gd name="connsiteX1" fmla="*/ 2874169 w 2874169"/>
              <a:gd name="connsiteY1" fmla="*/ 0 h 3680460"/>
              <a:gd name="connsiteX2" fmla="*/ 2874169 w 2874169"/>
              <a:gd name="connsiteY2" fmla="*/ 3680460 h 3680460"/>
              <a:gd name="connsiteX3" fmla="*/ 0 w 2874169"/>
              <a:gd name="connsiteY3" fmla="*/ 2434590 h 3680460"/>
              <a:gd name="connsiteX0" fmla="*/ 0 w 2874169"/>
              <a:gd name="connsiteY0" fmla="*/ 2434590 h 3699510"/>
              <a:gd name="connsiteX1" fmla="*/ 2874169 w 2874169"/>
              <a:gd name="connsiteY1" fmla="*/ 0 h 3699510"/>
              <a:gd name="connsiteX2" fmla="*/ 2874169 w 2874169"/>
              <a:gd name="connsiteY2" fmla="*/ 3699510 h 3699510"/>
              <a:gd name="connsiteX3" fmla="*/ 0 w 2874169"/>
              <a:gd name="connsiteY3" fmla="*/ 2434590 h 36995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74169" h="3699510">
                <a:moveTo>
                  <a:pt x="0" y="2434590"/>
                </a:moveTo>
                <a:lnTo>
                  <a:pt x="2874169" y="0"/>
                </a:lnTo>
                <a:lnTo>
                  <a:pt x="2874169" y="3699510"/>
                </a:lnTo>
                <a:lnTo>
                  <a:pt x="0" y="2434590"/>
                </a:lnTo>
                <a:close/>
              </a:path>
            </a:pathLst>
          </a:custGeom>
          <a:solidFill>
            <a:srgbClr val="A5C8B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B1BB8185-8913-45BB-A180-CD4F5A658E57}"/>
              </a:ext>
            </a:extLst>
          </p:cNvPr>
          <p:cNvSpPr/>
          <p:nvPr userDrawn="1"/>
        </p:nvSpPr>
        <p:spPr>
          <a:xfrm>
            <a:off x="4204970" y="5707062"/>
            <a:ext cx="83820" cy="838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2895872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eeld &amp;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70D2ED9A-854C-4E0D-9501-B36DEE641015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1638300" y="1508125"/>
            <a:ext cx="6202363" cy="414655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en-GB" err="1"/>
              <a:t>Klik</a:t>
            </a:r>
            <a:r>
              <a:rPr lang="en-GB"/>
              <a:t> op het </a:t>
            </a:r>
            <a:r>
              <a:rPr lang="en-GB" err="1"/>
              <a:t>icoon</a:t>
            </a:r>
            <a:r>
              <a:rPr lang="en-GB"/>
              <a:t> om </a:t>
            </a:r>
            <a:r>
              <a:rPr lang="en-GB" err="1"/>
              <a:t>een</a:t>
            </a:r>
            <a:r>
              <a:rPr lang="en-GB"/>
              <a:t> </a:t>
            </a:r>
            <a:r>
              <a:rPr lang="en-GB" err="1"/>
              <a:t>foto</a:t>
            </a:r>
            <a:r>
              <a:rPr lang="en-GB"/>
              <a:t> toe </a:t>
            </a:r>
            <a:r>
              <a:rPr lang="en-GB" err="1"/>
              <a:t>te</a:t>
            </a:r>
            <a:r>
              <a:rPr lang="en-GB"/>
              <a:t> </a:t>
            </a:r>
            <a:r>
              <a:rPr lang="en-GB" err="1"/>
              <a:t>voegen</a:t>
            </a:r>
            <a:endParaRPr lang="nl-NL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679BDF9A-0461-4EF8-ABCF-139EB08084DC}"/>
              </a:ext>
            </a:extLst>
          </p:cNvPr>
          <p:cNvSpPr/>
          <p:nvPr userDrawn="1"/>
        </p:nvSpPr>
        <p:spPr>
          <a:xfrm>
            <a:off x="7840662" y="1508125"/>
            <a:ext cx="4351337" cy="4146550"/>
          </a:xfrm>
          <a:prstGeom prst="rect">
            <a:avLst/>
          </a:prstGeom>
          <a:solidFill>
            <a:srgbClr val="019F9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D3D1BEEB-E8BA-420F-958E-AEC12AB73D99}"/>
              </a:ext>
            </a:extLst>
          </p:cNvPr>
          <p:cNvSpPr/>
          <p:nvPr userDrawn="1"/>
        </p:nvSpPr>
        <p:spPr>
          <a:xfrm>
            <a:off x="7840662" y="1508125"/>
            <a:ext cx="3318642" cy="2705415"/>
          </a:xfrm>
          <a:custGeom>
            <a:avLst/>
            <a:gdLst>
              <a:gd name="connsiteX0" fmla="*/ 0 w 3318642"/>
              <a:gd name="connsiteY0" fmla="*/ 0 h 2705415"/>
              <a:gd name="connsiteX1" fmla="*/ 3318642 w 3318642"/>
              <a:gd name="connsiteY1" fmla="*/ 0 h 2705415"/>
              <a:gd name="connsiteX2" fmla="*/ 0 w 3318642"/>
              <a:gd name="connsiteY2" fmla="*/ 2705415 h 27054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318642" h="2705415">
                <a:moveTo>
                  <a:pt x="0" y="0"/>
                </a:moveTo>
                <a:lnTo>
                  <a:pt x="3318642" y="0"/>
                </a:lnTo>
                <a:lnTo>
                  <a:pt x="0" y="2705415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662E83F7-ECCE-4AD9-9A69-A31FA687A931}"/>
              </a:ext>
            </a:extLst>
          </p:cNvPr>
          <p:cNvSpPr/>
          <p:nvPr userDrawn="1"/>
        </p:nvSpPr>
        <p:spPr>
          <a:xfrm>
            <a:off x="7840662" y="2199800"/>
            <a:ext cx="4351337" cy="3454876"/>
          </a:xfrm>
          <a:custGeom>
            <a:avLst/>
            <a:gdLst>
              <a:gd name="connsiteX0" fmla="*/ 2469198 w 4351337"/>
              <a:gd name="connsiteY0" fmla="*/ 0 h 3452495"/>
              <a:gd name="connsiteX1" fmla="*/ 4351337 w 4351337"/>
              <a:gd name="connsiteY1" fmla="*/ 3304519 h 3452495"/>
              <a:gd name="connsiteX2" fmla="*/ 4351337 w 4351337"/>
              <a:gd name="connsiteY2" fmla="*/ 3452495 h 3452495"/>
              <a:gd name="connsiteX3" fmla="*/ 0 w 4351337"/>
              <a:gd name="connsiteY3" fmla="*/ 3452495 h 3452495"/>
              <a:gd name="connsiteX4" fmla="*/ 0 w 4351337"/>
              <a:gd name="connsiteY4" fmla="*/ 2029069 h 3452495"/>
              <a:gd name="connsiteX0" fmla="*/ 2469198 w 4351337"/>
              <a:gd name="connsiteY0" fmla="*/ 0 h 3452495"/>
              <a:gd name="connsiteX1" fmla="*/ 4351337 w 4351337"/>
              <a:gd name="connsiteY1" fmla="*/ 3304519 h 3452495"/>
              <a:gd name="connsiteX2" fmla="*/ 4351337 w 4351337"/>
              <a:gd name="connsiteY2" fmla="*/ 3452495 h 3452495"/>
              <a:gd name="connsiteX3" fmla="*/ 0 w 4351337"/>
              <a:gd name="connsiteY3" fmla="*/ 3452495 h 3452495"/>
              <a:gd name="connsiteX4" fmla="*/ 0 w 4351337"/>
              <a:gd name="connsiteY4" fmla="*/ 2012400 h 3452495"/>
              <a:gd name="connsiteX5" fmla="*/ 2469198 w 4351337"/>
              <a:gd name="connsiteY5" fmla="*/ 0 h 3452495"/>
              <a:gd name="connsiteX0" fmla="*/ 2469198 w 4351337"/>
              <a:gd name="connsiteY0" fmla="*/ 0 h 3454876"/>
              <a:gd name="connsiteX1" fmla="*/ 4351337 w 4351337"/>
              <a:gd name="connsiteY1" fmla="*/ 3306900 h 3454876"/>
              <a:gd name="connsiteX2" fmla="*/ 4351337 w 4351337"/>
              <a:gd name="connsiteY2" fmla="*/ 3454876 h 3454876"/>
              <a:gd name="connsiteX3" fmla="*/ 0 w 4351337"/>
              <a:gd name="connsiteY3" fmla="*/ 3454876 h 3454876"/>
              <a:gd name="connsiteX4" fmla="*/ 0 w 4351337"/>
              <a:gd name="connsiteY4" fmla="*/ 2014781 h 3454876"/>
              <a:gd name="connsiteX5" fmla="*/ 2469198 w 4351337"/>
              <a:gd name="connsiteY5" fmla="*/ 0 h 34548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351337" h="3454876">
                <a:moveTo>
                  <a:pt x="2469198" y="0"/>
                </a:moveTo>
                <a:lnTo>
                  <a:pt x="4351337" y="3306900"/>
                </a:lnTo>
                <a:lnTo>
                  <a:pt x="4351337" y="3454876"/>
                </a:lnTo>
                <a:lnTo>
                  <a:pt x="0" y="3454876"/>
                </a:lnTo>
                <a:lnTo>
                  <a:pt x="0" y="2014781"/>
                </a:lnTo>
                <a:lnTo>
                  <a:pt x="2469198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766530C3-4A09-4A28-9D47-83C0CA7CBD72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085138" y="4434839"/>
            <a:ext cx="3429000" cy="118046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300">
                <a:solidFill>
                  <a:schemeClr val="bg1"/>
                </a:solidFill>
              </a:defRPr>
            </a:lvl1pPr>
            <a:lvl2pPr marL="457200" indent="0">
              <a:buNone/>
              <a:defRPr sz="1200">
                <a:solidFill>
                  <a:schemeClr val="bg1"/>
                </a:solidFill>
              </a:defRPr>
            </a:lvl2pPr>
            <a:lvl3pPr marL="914400" indent="0">
              <a:buNone/>
              <a:defRPr sz="1100">
                <a:solidFill>
                  <a:schemeClr val="bg1"/>
                </a:solidFill>
              </a:defRPr>
            </a:lvl3pPr>
            <a:lvl4pPr marL="1371600" indent="0">
              <a:buNone/>
              <a:defRPr sz="1050">
                <a:solidFill>
                  <a:schemeClr val="bg1"/>
                </a:solidFill>
              </a:defRPr>
            </a:lvl4pPr>
            <a:lvl5pPr marL="1828800" indent="0">
              <a:buNone/>
              <a:defRPr sz="105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err="1"/>
              <a:t>Vul</a:t>
            </a:r>
            <a:r>
              <a:rPr lang="en-US"/>
              <a:t> </a:t>
            </a:r>
            <a:r>
              <a:rPr lang="en-US" err="1"/>
              <a:t>tekst</a:t>
            </a:r>
            <a:r>
              <a:rPr lang="en-US"/>
              <a:t> in…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80D3F88-E099-4A5C-B48E-D923C2122860}"/>
              </a:ext>
            </a:extLst>
          </p:cNvPr>
          <p:cNvSpPr/>
          <p:nvPr userDrawn="1"/>
        </p:nvSpPr>
        <p:spPr>
          <a:xfrm>
            <a:off x="10270270" y="2164895"/>
            <a:ext cx="83820" cy="838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Freeform: Shape 1">
            <a:extLst>
              <a:ext uri="{FF2B5EF4-FFF2-40B4-BE49-F238E27FC236}">
                <a16:creationId xmlns:a16="http://schemas.microsoft.com/office/drawing/2014/main" id="{90BECDA6-A993-45AF-9309-D50878139FBA}"/>
              </a:ext>
            </a:extLst>
          </p:cNvPr>
          <p:cNvSpPr/>
          <p:nvPr userDrawn="1"/>
        </p:nvSpPr>
        <p:spPr>
          <a:xfrm>
            <a:off x="6002717" y="4210050"/>
            <a:ext cx="1837944" cy="1444626"/>
          </a:xfrm>
          <a:custGeom>
            <a:avLst/>
            <a:gdLst>
              <a:gd name="connsiteX0" fmla="*/ 1837944 w 1837944"/>
              <a:gd name="connsiteY0" fmla="*/ 0 h 1453896"/>
              <a:gd name="connsiteX1" fmla="*/ 1837944 w 1837944"/>
              <a:gd name="connsiteY1" fmla="*/ 1453896 h 1453896"/>
              <a:gd name="connsiteX2" fmla="*/ 0 w 1837944"/>
              <a:gd name="connsiteY2" fmla="*/ 1453896 h 1453896"/>
              <a:gd name="connsiteX3" fmla="*/ 1837944 w 1837944"/>
              <a:gd name="connsiteY3" fmla="*/ 0 h 14538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37944" h="1453896">
                <a:moveTo>
                  <a:pt x="1837944" y="0"/>
                </a:moveTo>
                <a:lnTo>
                  <a:pt x="1837944" y="1453896"/>
                </a:lnTo>
                <a:lnTo>
                  <a:pt x="0" y="1453896"/>
                </a:lnTo>
                <a:lnTo>
                  <a:pt x="1837944" y="0"/>
                </a:lnTo>
                <a:close/>
              </a:path>
            </a:pathLst>
          </a:custGeom>
          <a:solidFill>
            <a:srgbClr val="E04929">
              <a:alpha val="6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4AAE8D01-0BF6-4835-A7B9-A5320A269C72}"/>
              </a:ext>
            </a:extLst>
          </p:cNvPr>
          <p:cNvCxnSpPr/>
          <p:nvPr userDrawn="1"/>
        </p:nvCxnSpPr>
        <p:spPr>
          <a:xfrm flipH="1">
            <a:off x="-2419350" y="9525"/>
            <a:ext cx="2333625" cy="0"/>
          </a:xfrm>
          <a:prstGeom prst="line">
            <a:avLst/>
          </a:prstGeom>
          <a:ln w="12700">
            <a:solidFill>
              <a:schemeClr val="accent1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43E49318-4714-40E8-917E-9569A18D97EB}"/>
              </a:ext>
            </a:extLst>
          </p:cNvPr>
          <p:cNvSpPr txBox="1"/>
          <p:nvPr userDrawn="1"/>
        </p:nvSpPr>
        <p:spPr>
          <a:xfrm>
            <a:off x="-2493583" y="85725"/>
            <a:ext cx="2454518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err="1">
                <a:solidFill>
                  <a:schemeClr val="tx1"/>
                </a:solidFill>
              </a:rPr>
              <a:t>Bij</a:t>
            </a:r>
            <a:r>
              <a:rPr lang="en-GB" sz="1200">
                <a:solidFill>
                  <a:schemeClr val="tx1"/>
                </a:solidFill>
              </a:rPr>
              <a:t> het </a:t>
            </a:r>
            <a:r>
              <a:rPr lang="en-GB" sz="1200" err="1">
                <a:solidFill>
                  <a:schemeClr val="tx1"/>
                </a:solidFill>
              </a:rPr>
              <a:t>plaatsen</a:t>
            </a:r>
            <a:r>
              <a:rPr lang="en-GB" sz="1200">
                <a:solidFill>
                  <a:schemeClr val="tx1"/>
                </a:solidFill>
              </a:rPr>
              <a:t> van </a:t>
            </a:r>
            <a:r>
              <a:rPr lang="en-GB" sz="1200" err="1">
                <a:solidFill>
                  <a:schemeClr val="tx1"/>
                </a:solidFill>
              </a:rPr>
              <a:t>een</a:t>
            </a:r>
            <a:r>
              <a:rPr lang="en-GB" sz="1200">
                <a:solidFill>
                  <a:schemeClr val="tx1"/>
                </a:solidFill>
              </a:rPr>
              <a:t> </a:t>
            </a:r>
            <a:r>
              <a:rPr lang="en-GB" sz="1200" err="1">
                <a:solidFill>
                  <a:schemeClr val="tx1"/>
                </a:solidFill>
              </a:rPr>
              <a:t>foto</a:t>
            </a:r>
            <a:r>
              <a:rPr lang="en-GB" sz="1200">
                <a:solidFill>
                  <a:schemeClr val="tx1"/>
                </a:solidFill>
              </a:rPr>
              <a:t> </a:t>
            </a:r>
            <a:r>
              <a:rPr lang="en-GB" sz="1200" err="1">
                <a:solidFill>
                  <a:schemeClr val="tx1"/>
                </a:solidFill>
              </a:rPr>
              <a:t>kan</a:t>
            </a:r>
            <a:r>
              <a:rPr lang="en-GB" sz="1200">
                <a:solidFill>
                  <a:schemeClr val="tx1"/>
                </a:solidFill>
              </a:rPr>
              <a:t> </a:t>
            </a:r>
            <a:br>
              <a:rPr lang="en-GB"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r>
              <a:rPr lang="en-GB"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het </a:t>
            </a:r>
            <a:r>
              <a:rPr lang="en-GB" sz="1200" b="1" kern="120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zijn</a:t>
            </a:r>
            <a:r>
              <a:rPr lang="en-GB"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1200" b="1" kern="120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dat</a:t>
            </a:r>
            <a:r>
              <a:rPr lang="en-GB"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het </a:t>
            </a:r>
            <a:r>
              <a:rPr lang="en-GB" sz="1200" b="1" kern="120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oranje</a:t>
            </a:r>
            <a:r>
              <a:rPr lang="en-GB"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1200" b="1" kern="120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vlak</a:t>
            </a:r>
            <a:r>
              <a:rPr lang="en-GB"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1200" b="1" kern="120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er</a:t>
            </a:r>
            <a:r>
              <a:rPr lang="en-GB"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br>
              <a:rPr lang="en-GB"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r>
              <a:rPr lang="en-GB" sz="1200" b="1" kern="120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achter</a:t>
            </a:r>
            <a:r>
              <a:rPr lang="en-GB"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1200" b="1" kern="120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valt</a:t>
            </a:r>
            <a:r>
              <a:rPr lang="en-GB"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</a:t>
            </a:r>
            <a:r>
              <a:rPr lang="en-GB" sz="1200" b="1" kern="120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Als</a:t>
            </a:r>
            <a:r>
              <a:rPr lang="en-GB"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1200" b="1" kern="120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dit</a:t>
            </a:r>
            <a:r>
              <a:rPr lang="en-GB"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1200" b="1" kern="120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gebeurd</a:t>
            </a:r>
            <a:r>
              <a:rPr lang="en-GB"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: </a:t>
            </a:r>
          </a:p>
          <a:p>
            <a:endParaRPr lang="en-GB" sz="1200" b="1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GB" sz="1200" b="1" kern="120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Klik</a:t>
            </a:r>
            <a:r>
              <a:rPr lang="en-GB"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op de </a:t>
            </a:r>
            <a:r>
              <a:rPr lang="en-GB" sz="1200" b="1" kern="120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foto</a:t>
            </a:r>
            <a:r>
              <a:rPr lang="en-GB"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en-GB" sz="1200" b="1" kern="120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ga</a:t>
            </a:r>
            <a:r>
              <a:rPr lang="en-GB"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1200" b="1" kern="120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naar</a:t>
            </a:r>
            <a:r>
              <a:rPr lang="en-GB"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de</a:t>
            </a:r>
            <a:br>
              <a:rPr lang="en-GB"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r>
              <a:rPr lang="en-GB"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HOME tab &gt; </a:t>
            </a:r>
            <a:r>
              <a:rPr lang="en-GB" sz="1200" b="1" kern="120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Schikken</a:t>
            </a:r>
            <a:r>
              <a:rPr lang="en-GB"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&gt; </a:t>
            </a:r>
            <a:r>
              <a:rPr lang="en-GB" sz="1200" b="1" kern="120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Naar</a:t>
            </a:r>
            <a:br>
              <a:rPr lang="en-GB"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r>
              <a:rPr lang="en-GB" sz="1200" b="1" kern="120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achtergrond</a:t>
            </a:r>
            <a:endParaRPr lang="en-GB" sz="1200" b="1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en-GB" sz="1200" b="1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en-GB" sz="12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81720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3D4F8132-B394-4243-8941-CED05B61B93D}"/>
              </a:ext>
            </a:extLst>
          </p:cNvPr>
          <p:cNvSpPr/>
          <p:nvPr userDrawn="1"/>
        </p:nvSpPr>
        <p:spPr>
          <a:xfrm>
            <a:off x="9382125" y="4543425"/>
            <a:ext cx="2809875" cy="2324100"/>
          </a:xfrm>
          <a:custGeom>
            <a:avLst/>
            <a:gdLst>
              <a:gd name="connsiteX0" fmla="*/ 0 w 2809875"/>
              <a:gd name="connsiteY0" fmla="*/ 2324100 h 2324100"/>
              <a:gd name="connsiteX1" fmla="*/ 2809875 w 2809875"/>
              <a:gd name="connsiteY1" fmla="*/ 0 h 2324100"/>
              <a:gd name="connsiteX2" fmla="*/ 2809875 w 2809875"/>
              <a:gd name="connsiteY2" fmla="*/ 2305050 h 2324100"/>
              <a:gd name="connsiteX3" fmla="*/ 0 w 2809875"/>
              <a:gd name="connsiteY3" fmla="*/ 2324100 h 2324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09875" h="2324100">
                <a:moveTo>
                  <a:pt x="0" y="2324100"/>
                </a:moveTo>
                <a:lnTo>
                  <a:pt x="2809875" y="0"/>
                </a:lnTo>
                <a:lnTo>
                  <a:pt x="2809875" y="2305050"/>
                </a:lnTo>
                <a:lnTo>
                  <a:pt x="0" y="2324100"/>
                </a:lnTo>
                <a:close/>
              </a:path>
            </a:pathLst>
          </a:custGeom>
          <a:solidFill>
            <a:srgbClr val="019F9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CDC1DC3F-07CA-45C7-8B15-8F1FD9CACB8D}"/>
              </a:ext>
            </a:extLst>
          </p:cNvPr>
          <p:cNvSpPr/>
          <p:nvPr userDrawn="1"/>
        </p:nvSpPr>
        <p:spPr>
          <a:xfrm>
            <a:off x="11149022" y="4543425"/>
            <a:ext cx="1042978" cy="1320945"/>
          </a:xfrm>
          <a:custGeom>
            <a:avLst/>
            <a:gdLst>
              <a:gd name="connsiteX0" fmla="*/ 1042978 w 1042978"/>
              <a:gd name="connsiteY0" fmla="*/ 0 h 1320945"/>
              <a:gd name="connsiteX1" fmla="*/ 1042978 w 1042978"/>
              <a:gd name="connsiteY1" fmla="*/ 1320945 h 1320945"/>
              <a:gd name="connsiteX2" fmla="*/ 0 w 1042978"/>
              <a:gd name="connsiteY2" fmla="*/ 862667 h 13209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042978" h="1320945">
                <a:moveTo>
                  <a:pt x="1042978" y="0"/>
                </a:moveTo>
                <a:lnTo>
                  <a:pt x="1042978" y="1320945"/>
                </a:lnTo>
                <a:lnTo>
                  <a:pt x="0" y="862667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CF09D706-9253-4D25-98E7-292CB14A88B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514475" y="1650855"/>
            <a:ext cx="8305800" cy="485775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Bef>
                <a:spcPts val="1200"/>
              </a:spcBef>
              <a:buNone/>
              <a:defRPr b="1">
                <a:solidFill>
                  <a:schemeClr val="accent3"/>
                </a:solidFill>
              </a:defRPr>
            </a:lvl1pPr>
            <a:lvl2pPr marL="0" indent="0">
              <a:lnSpc>
                <a:spcPct val="100000"/>
              </a:lnSpc>
              <a:spcBef>
                <a:spcPts val="1200"/>
              </a:spcBef>
              <a:buNone/>
              <a:defRPr b="1">
                <a:solidFill>
                  <a:schemeClr val="accent2"/>
                </a:solidFill>
              </a:defRPr>
            </a:lvl2pPr>
            <a:lvl3pPr marL="180975" indent="-180975">
              <a:lnSpc>
                <a:spcPct val="100000"/>
              </a:lnSpc>
              <a:spcBef>
                <a:spcPts val="12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800"/>
            </a:lvl3pPr>
            <a:lvl4pPr marL="0" indent="0">
              <a:lnSpc>
                <a:spcPct val="100000"/>
              </a:lnSpc>
              <a:spcBef>
                <a:spcPts val="1200"/>
              </a:spcBef>
              <a:buNone/>
              <a:defRPr b="1">
                <a:solidFill>
                  <a:schemeClr val="accent1"/>
                </a:solidFill>
              </a:defRPr>
            </a:lvl4pPr>
            <a:lvl5pPr marL="0" indent="0">
              <a:lnSpc>
                <a:spcPct val="100000"/>
              </a:lnSpc>
              <a:spcBef>
                <a:spcPts val="1200"/>
              </a:spcBef>
              <a:buNone/>
              <a:defRPr sz="1200"/>
            </a:lvl5pPr>
          </a:lstStyle>
          <a:p>
            <a:pPr lvl="0"/>
            <a:r>
              <a:rPr lang="en-US"/>
              <a:t>Heading 1</a:t>
            </a:r>
          </a:p>
          <a:p>
            <a:pPr lvl="1"/>
            <a:r>
              <a:rPr lang="en-US"/>
              <a:t>Heading 2</a:t>
            </a:r>
          </a:p>
          <a:p>
            <a:pPr lvl="2"/>
            <a:r>
              <a:rPr lang="en-US"/>
              <a:t>Bullet list</a:t>
            </a:r>
          </a:p>
          <a:p>
            <a:pPr lvl="3"/>
            <a:r>
              <a:rPr lang="en-US"/>
              <a:t>Heading 3</a:t>
            </a:r>
          </a:p>
          <a:p>
            <a:pPr lvl="4"/>
            <a:r>
              <a:rPr lang="en-US"/>
              <a:t>Normal </a:t>
            </a:r>
          </a:p>
        </p:txBody>
      </p:sp>
    </p:spTree>
    <p:extLst>
      <p:ext uri="{BB962C8B-B14F-4D97-AF65-F5344CB8AC3E}">
        <p14:creationId xmlns:p14="http://schemas.microsoft.com/office/powerpoint/2010/main" val="276840965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1026" userDrawn="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73ED9E22-26E9-4ABB-A0D0-FAFBE5371C0A}"/>
              </a:ext>
            </a:extLst>
          </p:cNvPr>
          <p:cNvSpPr/>
          <p:nvPr userDrawn="1"/>
        </p:nvSpPr>
        <p:spPr>
          <a:xfrm>
            <a:off x="9382125" y="4543425"/>
            <a:ext cx="2809875" cy="2324100"/>
          </a:xfrm>
          <a:custGeom>
            <a:avLst/>
            <a:gdLst>
              <a:gd name="connsiteX0" fmla="*/ 0 w 2809875"/>
              <a:gd name="connsiteY0" fmla="*/ 2324100 h 2324100"/>
              <a:gd name="connsiteX1" fmla="*/ 2809875 w 2809875"/>
              <a:gd name="connsiteY1" fmla="*/ 0 h 2324100"/>
              <a:gd name="connsiteX2" fmla="*/ 2809875 w 2809875"/>
              <a:gd name="connsiteY2" fmla="*/ 2305050 h 2324100"/>
              <a:gd name="connsiteX3" fmla="*/ 0 w 2809875"/>
              <a:gd name="connsiteY3" fmla="*/ 2324100 h 2324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09875" h="2324100">
                <a:moveTo>
                  <a:pt x="0" y="2324100"/>
                </a:moveTo>
                <a:lnTo>
                  <a:pt x="2809875" y="0"/>
                </a:lnTo>
                <a:lnTo>
                  <a:pt x="2809875" y="2305050"/>
                </a:lnTo>
                <a:lnTo>
                  <a:pt x="0" y="232410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4960BC72-419A-4DF7-BADF-A74A8A9B2DD7}"/>
              </a:ext>
            </a:extLst>
          </p:cNvPr>
          <p:cNvSpPr/>
          <p:nvPr userDrawn="1"/>
        </p:nvSpPr>
        <p:spPr>
          <a:xfrm>
            <a:off x="11149022" y="4543425"/>
            <a:ext cx="1042978" cy="1320945"/>
          </a:xfrm>
          <a:custGeom>
            <a:avLst/>
            <a:gdLst>
              <a:gd name="connsiteX0" fmla="*/ 1042978 w 1042978"/>
              <a:gd name="connsiteY0" fmla="*/ 0 h 1320945"/>
              <a:gd name="connsiteX1" fmla="*/ 1042978 w 1042978"/>
              <a:gd name="connsiteY1" fmla="*/ 1320945 h 1320945"/>
              <a:gd name="connsiteX2" fmla="*/ 0 w 1042978"/>
              <a:gd name="connsiteY2" fmla="*/ 862667 h 13209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042978" h="1320945">
                <a:moveTo>
                  <a:pt x="1042978" y="0"/>
                </a:moveTo>
                <a:lnTo>
                  <a:pt x="1042978" y="1320945"/>
                </a:lnTo>
                <a:lnTo>
                  <a:pt x="0" y="862667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5" name="Picture Placeholder 14">
            <a:extLst>
              <a:ext uri="{FF2B5EF4-FFF2-40B4-BE49-F238E27FC236}">
                <a16:creationId xmlns:a16="http://schemas.microsoft.com/office/drawing/2014/main" id="{B78D4859-EC9B-4FFB-B6EA-6FA5C46C1524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1676400" y="1524000"/>
            <a:ext cx="5867400" cy="328612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 algn="ctr">
              <a:buNone/>
              <a:defRPr sz="1600" b="0"/>
            </a:lvl1pPr>
          </a:lstStyle>
          <a:p>
            <a:r>
              <a:rPr lang="en-GB" err="1"/>
              <a:t>Klik</a:t>
            </a:r>
            <a:r>
              <a:rPr lang="en-GB"/>
              <a:t> op het </a:t>
            </a:r>
            <a:r>
              <a:rPr lang="en-GB" err="1"/>
              <a:t>icoon</a:t>
            </a:r>
            <a:r>
              <a:rPr lang="en-GB"/>
              <a:t> om </a:t>
            </a:r>
            <a:r>
              <a:rPr lang="en-GB" err="1"/>
              <a:t>een</a:t>
            </a:r>
            <a:r>
              <a:rPr lang="en-GB"/>
              <a:t> </a:t>
            </a:r>
            <a:r>
              <a:rPr lang="en-GB" err="1"/>
              <a:t>foto</a:t>
            </a:r>
            <a:r>
              <a:rPr lang="en-GB"/>
              <a:t> in </a:t>
            </a:r>
            <a:r>
              <a:rPr lang="en-GB" err="1"/>
              <a:t>te</a:t>
            </a:r>
            <a:r>
              <a:rPr lang="en-GB"/>
              <a:t> </a:t>
            </a:r>
            <a:r>
              <a:rPr lang="en-GB" err="1"/>
              <a:t>voegen</a:t>
            </a:r>
            <a:endParaRPr lang="nl-NL"/>
          </a:p>
        </p:txBody>
      </p:sp>
      <p:sp>
        <p:nvSpPr>
          <p:cNvPr id="16" name="Picture Placeholder 14">
            <a:extLst>
              <a:ext uri="{FF2B5EF4-FFF2-40B4-BE49-F238E27FC236}">
                <a16:creationId xmlns:a16="http://schemas.microsoft.com/office/drawing/2014/main" id="{FB4B917F-B628-4C66-BA8D-CF7782A60A7D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7543800" y="1524000"/>
            <a:ext cx="2847975" cy="328612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 algn="ctr">
              <a:buNone/>
              <a:defRPr sz="1600" b="0"/>
            </a:lvl1pPr>
          </a:lstStyle>
          <a:p>
            <a:r>
              <a:rPr lang="en-GB" err="1"/>
              <a:t>Klik</a:t>
            </a:r>
            <a:r>
              <a:rPr lang="en-GB"/>
              <a:t> op het </a:t>
            </a:r>
            <a:r>
              <a:rPr lang="en-GB" err="1"/>
              <a:t>icoon</a:t>
            </a:r>
            <a:r>
              <a:rPr lang="en-GB"/>
              <a:t> om </a:t>
            </a:r>
            <a:r>
              <a:rPr lang="en-GB" err="1"/>
              <a:t>een</a:t>
            </a:r>
            <a:r>
              <a:rPr lang="en-GB"/>
              <a:t> </a:t>
            </a:r>
            <a:r>
              <a:rPr lang="en-GB" err="1"/>
              <a:t>foto</a:t>
            </a:r>
            <a:r>
              <a:rPr lang="en-GB"/>
              <a:t> in </a:t>
            </a:r>
            <a:r>
              <a:rPr lang="en-GB" err="1"/>
              <a:t>te</a:t>
            </a:r>
            <a:r>
              <a:rPr lang="en-GB"/>
              <a:t> </a:t>
            </a:r>
            <a:r>
              <a:rPr lang="en-GB" err="1"/>
              <a:t>voegen</a:t>
            </a:r>
            <a:endParaRPr lang="nl-NL"/>
          </a:p>
        </p:txBody>
      </p:sp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2885D980-F76D-4FBF-A39F-FBA48E036119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600200" y="5114925"/>
            <a:ext cx="7781925" cy="17414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="1">
                <a:solidFill>
                  <a:schemeClr val="accent1"/>
                </a:solidFill>
              </a:defRPr>
            </a:lvl1pPr>
            <a:lvl2pPr marL="0" indent="0">
              <a:buNone/>
              <a:defRPr sz="1400"/>
            </a:lvl2pPr>
          </a:lstStyle>
          <a:p>
            <a:pPr lvl="0"/>
            <a:r>
              <a:rPr lang="en-US"/>
              <a:t>Heading 1</a:t>
            </a:r>
          </a:p>
          <a:p>
            <a:pPr lvl="1"/>
            <a:r>
              <a:rPr lang="en-US"/>
              <a:t>Normal text</a:t>
            </a: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5682983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6" Type="http://schemas.openxmlformats.org/officeDocument/2006/relationships/theme" Target="../theme/theme2.xml"/><Relationship Id="rId5" Type="http://schemas.openxmlformats.org/officeDocument/2006/relationships/slideLayout" Target="../slideLayouts/slideLayout10.xml"/><Relationship Id="rId4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:a16="http://schemas.microsoft.com/office/drawing/2014/main" id="{1896F2E9-DBD4-4F7A-AB40-D2EC073985D0}"/>
              </a:ext>
            </a:extLst>
          </p:cNvPr>
          <p:cNvSpPr txBox="1"/>
          <p:nvPr userDrawn="1"/>
        </p:nvSpPr>
        <p:spPr>
          <a:xfrm>
            <a:off x="1531620" y="492442"/>
            <a:ext cx="111440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800" b="1">
                <a:solidFill>
                  <a:schemeClr val="accent1"/>
                </a:solidFill>
              </a:rPr>
              <a:t>Samen </a:t>
            </a:r>
            <a:r>
              <a:rPr lang="en-GB" sz="800" b="1" err="1">
                <a:solidFill>
                  <a:schemeClr val="accent1"/>
                </a:solidFill>
              </a:rPr>
              <a:t>werken</a:t>
            </a:r>
            <a:r>
              <a:rPr lang="en-GB" sz="800" b="1">
                <a:solidFill>
                  <a:schemeClr val="accent1"/>
                </a:solidFill>
              </a:rPr>
              <a:t> </a:t>
            </a:r>
            <a:r>
              <a:rPr lang="en-GB" sz="800" b="1" err="1">
                <a:solidFill>
                  <a:schemeClr val="accent1"/>
                </a:solidFill>
              </a:rPr>
              <a:t>aan</a:t>
            </a:r>
            <a:endParaRPr lang="en-GB" sz="800" b="1">
              <a:solidFill>
                <a:schemeClr val="accent1"/>
              </a:solidFill>
            </a:endParaRPr>
          </a:p>
          <a:p>
            <a:r>
              <a:rPr lang="en-GB" sz="800" b="1" err="1">
                <a:solidFill>
                  <a:schemeClr val="accent1"/>
                </a:solidFill>
              </a:rPr>
              <a:t>wonen</a:t>
            </a:r>
            <a:r>
              <a:rPr lang="en-GB" sz="800" b="1">
                <a:solidFill>
                  <a:schemeClr val="accent1"/>
                </a:solidFill>
              </a:rPr>
              <a:t> en wijken</a:t>
            </a:r>
            <a:endParaRPr lang="nl-NL" sz="800" b="1">
              <a:solidFill>
                <a:schemeClr val="accent1"/>
              </a:solidFill>
            </a:endParaRPr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F2998B68-EE39-4D76-8B9B-0593565BE404}"/>
              </a:ext>
            </a:extLst>
          </p:cNvPr>
          <p:cNvGrpSpPr/>
          <p:nvPr userDrawn="1"/>
        </p:nvGrpSpPr>
        <p:grpSpPr>
          <a:xfrm>
            <a:off x="747393" y="393897"/>
            <a:ext cx="662307" cy="654131"/>
            <a:chOff x="2624138" y="0"/>
            <a:chExt cx="6943725" cy="6858000"/>
          </a:xfrm>
        </p:grpSpPr>
        <p:sp>
          <p:nvSpPr>
            <p:cNvPr id="17" name="Freeform 6">
              <a:extLst>
                <a:ext uri="{FF2B5EF4-FFF2-40B4-BE49-F238E27FC236}">
                  <a16:creationId xmlns:a16="http://schemas.microsoft.com/office/drawing/2014/main" id="{12B99D2A-795C-4AC9-8D70-2A2330B95E41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7138988" y="2640013"/>
              <a:ext cx="1039813" cy="1173163"/>
            </a:xfrm>
            <a:custGeom>
              <a:avLst/>
              <a:gdLst>
                <a:gd name="T0" fmla="*/ 219 w 388"/>
                <a:gd name="T1" fmla="*/ 438 h 438"/>
                <a:gd name="T2" fmla="*/ 64 w 388"/>
                <a:gd name="T3" fmla="*/ 373 h 438"/>
                <a:gd name="T4" fmla="*/ 0 w 388"/>
                <a:gd name="T5" fmla="*/ 218 h 438"/>
                <a:gd name="T6" fmla="*/ 196 w 388"/>
                <a:gd name="T7" fmla="*/ 0 h 438"/>
                <a:gd name="T8" fmla="*/ 387 w 388"/>
                <a:gd name="T9" fmla="*/ 219 h 438"/>
                <a:gd name="T10" fmla="*/ 386 w 388"/>
                <a:gd name="T11" fmla="*/ 243 h 438"/>
                <a:gd name="T12" fmla="*/ 379 w 388"/>
                <a:gd name="T13" fmla="*/ 249 h 438"/>
                <a:gd name="T14" fmla="*/ 85 w 388"/>
                <a:gd name="T15" fmla="*/ 249 h 438"/>
                <a:gd name="T16" fmla="*/ 219 w 388"/>
                <a:gd name="T17" fmla="*/ 360 h 438"/>
                <a:gd name="T18" fmla="*/ 323 w 388"/>
                <a:gd name="T19" fmla="*/ 322 h 438"/>
                <a:gd name="T20" fmla="*/ 328 w 388"/>
                <a:gd name="T21" fmla="*/ 320 h 438"/>
                <a:gd name="T22" fmla="*/ 333 w 388"/>
                <a:gd name="T23" fmla="*/ 323 h 438"/>
                <a:gd name="T24" fmla="*/ 372 w 388"/>
                <a:gd name="T25" fmla="*/ 366 h 438"/>
                <a:gd name="T26" fmla="*/ 372 w 388"/>
                <a:gd name="T27" fmla="*/ 376 h 438"/>
                <a:gd name="T28" fmla="*/ 220 w 388"/>
                <a:gd name="T29" fmla="*/ 438 h 438"/>
                <a:gd name="T30" fmla="*/ 219 w 388"/>
                <a:gd name="T31" fmla="*/ 438 h 438"/>
                <a:gd name="T32" fmla="*/ 196 w 388"/>
                <a:gd name="T33" fmla="*/ 76 h 438"/>
                <a:gd name="T34" fmla="*/ 86 w 388"/>
                <a:gd name="T35" fmla="*/ 178 h 438"/>
                <a:gd name="T36" fmla="*/ 304 w 388"/>
                <a:gd name="T37" fmla="*/ 178 h 438"/>
                <a:gd name="T38" fmla="*/ 196 w 388"/>
                <a:gd name="T39" fmla="*/ 76 h 4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388" h="438">
                  <a:moveTo>
                    <a:pt x="219" y="438"/>
                  </a:moveTo>
                  <a:cubicBezTo>
                    <a:pt x="161" y="438"/>
                    <a:pt x="106" y="415"/>
                    <a:pt x="64" y="373"/>
                  </a:cubicBezTo>
                  <a:cubicBezTo>
                    <a:pt x="23" y="332"/>
                    <a:pt x="0" y="277"/>
                    <a:pt x="0" y="218"/>
                  </a:cubicBezTo>
                  <a:cubicBezTo>
                    <a:pt x="1" y="75"/>
                    <a:pt x="99" y="0"/>
                    <a:pt x="196" y="0"/>
                  </a:cubicBezTo>
                  <a:cubicBezTo>
                    <a:pt x="292" y="0"/>
                    <a:pt x="388" y="68"/>
                    <a:pt x="387" y="219"/>
                  </a:cubicBezTo>
                  <a:cubicBezTo>
                    <a:pt x="387" y="227"/>
                    <a:pt x="387" y="235"/>
                    <a:pt x="386" y="243"/>
                  </a:cubicBezTo>
                  <a:cubicBezTo>
                    <a:pt x="386" y="247"/>
                    <a:pt x="383" y="249"/>
                    <a:pt x="379" y="249"/>
                  </a:cubicBezTo>
                  <a:cubicBezTo>
                    <a:pt x="85" y="249"/>
                    <a:pt x="85" y="249"/>
                    <a:pt x="85" y="249"/>
                  </a:cubicBezTo>
                  <a:cubicBezTo>
                    <a:pt x="98" y="313"/>
                    <a:pt x="155" y="360"/>
                    <a:pt x="219" y="360"/>
                  </a:cubicBezTo>
                  <a:cubicBezTo>
                    <a:pt x="257" y="360"/>
                    <a:pt x="295" y="346"/>
                    <a:pt x="323" y="322"/>
                  </a:cubicBezTo>
                  <a:cubicBezTo>
                    <a:pt x="324" y="321"/>
                    <a:pt x="326" y="320"/>
                    <a:pt x="328" y="320"/>
                  </a:cubicBezTo>
                  <a:cubicBezTo>
                    <a:pt x="330" y="320"/>
                    <a:pt x="332" y="321"/>
                    <a:pt x="333" y="323"/>
                  </a:cubicBezTo>
                  <a:cubicBezTo>
                    <a:pt x="372" y="366"/>
                    <a:pt x="372" y="366"/>
                    <a:pt x="372" y="366"/>
                  </a:cubicBezTo>
                  <a:cubicBezTo>
                    <a:pt x="375" y="369"/>
                    <a:pt x="375" y="374"/>
                    <a:pt x="372" y="376"/>
                  </a:cubicBezTo>
                  <a:cubicBezTo>
                    <a:pt x="329" y="417"/>
                    <a:pt x="277" y="438"/>
                    <a:pt x="220" y="438"/>
                  </a:cubicBezTo>
                  <a:lnTo>
                    <a:pt x="219" y="438"/>
                  </a:lnTo>
                  <a:close/>
                  <a:moveTo>
                    <a:pt x="196" y="76"/>
                  </a:moveTo>
                  <a:cubicBezTo>
                    <a:pt x="131" y="76"/>
                    <a:pt x="97" y="127"/>
                    <a:pt x="86" y="178"/>
                  </a:cubicBezTo>
                  <a:cubicBezTo>
                    <a:pt x="304" y="178"/>
                    <a:pt x="304" y="178"/>
                    <a:pt x="304" y="178"/>
                  </a:cubicBezTo>
                  <a:cubicBezTo>
                    <a:pt x="294" y="108"/>
                    <a:pt x="243" y="76"/>
                    <a:pt x="196" y="76"/>
                  </a:cubicBezTo>
                  <a:close/>
                </a:path>
              </a:pathLst>
            </a:custGeom>
            <a:solidFill>
              <a:srgbClr val="E2481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18" name="Freeform 7">
              <a:extLst>
                <a:ext uri="{FF2B5EF4-FFF2-40B4-BE49-F238E27FC236}">
                  <a16:creationId xmlns:a16="http://schemas.microsoft.com/office/drawing/2014/main" id="{50025086-15C7-474C-9BBE-FE8CCC1F3ACC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022851" y="2173288"/>
              <a:ext cx="428625" cy="1639888"/>
            </a:xfrm>
            <a:custGeom>
              <a:avLst/>
              <a:gdLst>
                <a:gd name="T0" fmla="*/ 100 w 160"/>
                <a:gd name="T1" fmla="*/ 612 h 612"/>
                <a:gd name="T2" fmla="*/ 0 w 160"/>
                <a:gd name="T3" fmla="*/ 515 h 612"/>
                <a:gd name="T4" fmla="*/ 1 w 160"/>
                <a:gd name="T5" fmla="*/ 7 h 612"/>
                <a:gd name="T6" fmla="*/ 3 w 160"/>
                <a:gd name="T7" fmla="*/ 2 h 612"/>
                <a:gd name="T8" fmla="*/ 8 w 160"/>
                <a:gd name="T9" fmla="*/ 0 h 612"/>
                <a:gd name="T10" fmla="*/ 74 w 160"/>
                <a:gd name="T11" fmla="*/ 0 h 612"/>
                <a:gd name="T12" fmla="*/ 81 w 160"/>
                <a:gd name="T13" fmla="*/ 7 h 612"/>
                <a:gd name="T14" fmla="*/ 80 w 160"/>
                <a:gd name="T15" fmla="*/ 493 h 612"/>
                <a:gd name="T16" fmla="*/ 118 w 160"/>
                <a:gd name="T17" fmla="*/ 540 h 612"/>
                <a:gd name="T18" fmla="*/ 120 w 160"/>
                <a:gd name="T19" fmla="*/ 540 h 612"/>
                <a:gd name="T20" fmla="*/ 152 w 160"/>
                <a:gd name="T21" fmla="*/ 537 h 612"/>
                <a:gd name="T22" fmla="*/ 153 w 160"/>
                <a:gd name="T23" fmla="*/ 537 h 612"/>
                <a:gd name="T24" fmla="*/ 157 w 160"/>
                <a:gd name="T25" fmla="*/ 539 h 612"/>
                <a:gd name="T26" fmla="*/ 160 w 160"/>
                <a:gd name="T27" fmla="*/ 544 h 612"/>
                <a:gd name="T28" fmla="*/ 160 w 160"/>
                <a:gd name="T29" fmla="*/ 597 h 612"/>
                <a:gd name="T30" fmla="*/ 155 w 160"/>
                <a:gd name="T31" fmla="*/ 604 h 612"/>
                <a:gd name="T32" fmla="*/ 101 w 160"/>
                <a:gd name="T33" fmla="*/ 612 h 612"/>
                <a:gd name="T34" fmla="*/ 100 w 160"/>
                <a:gd name="T35" fmla="*/ 612 h 6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60" h="612">
                  <a:moveTo>
                    <a:pt x="100" y="612"/>
                  </a:moveTo>
                  <a:cubicBezTo>
                    <a:pt x="38" y="612"/>
                    <a:pt x="0" y="575"/>
                    <a:pt x="0" y="515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1" y="5"/>
                    <a:pt x="2" y="3"/>
                    <a:pt x="3" y="2"/>
                  </a:cubicBezTo>
                  <a:cubicBezTo>
                    <a:pt x="4" y="0"/>
                    <a:pt x="6" y="0"/>
                    <a:pt x="8" y="0"/>
                  </a:cubicBezTo>
                  <a:cubicBezTo>
                    <a:pt x="74" y="0"/>
                    <a:pt x="74" y="0"/>
                    <a:pt x="74" y="0"/>
                  </a:cubicBezTo>
                  <a:cubicBezTo>
                    <a:pt x="78" y="0"/>
                    <a:pt x="81" y="3"/>
                    <a:pt x="81" y="7"/>
                  </a:cubicBezTo>
                  <a:cubicBezTo>
                    <a:pt x="80" y="493"/>
                    <a:pt x="80" y="493"/>
                    <a:pt x="80" y="493"/>
                  </a:cubicBezTo>
                  <a:cubicBezTo>
                    <a:pt x="80" y="532"/>
                    <a:pt x="95" y="540"/>
                    <a:pt x="118" y="540"/>
                  </a:cubicBezTo>
                  <a:cubicBezTo>
                    <a:pt x="120" y="540"/>
                    <a:pt x="120" y="540"/>
                    <a:pt x="120" y="540"/>
                  </a:cubicBezTo>
                  <a:cubicBezTo>
                    <a:pt x="133" y="540"/>
                    <a:pt x="135" y="540"/>
                    <a:pt x="152" y="537"/>
                  </a:cubicBezTo>
                  <a:cubicBezTo>
                    <a:pt x="152" y="537"/>
                    <a:pt x="152" y="537"/>
                    <a:pt x="153" y="537"/>
                  </a:cubicBezTo>
                  <a:cubicBezTo>
                    <a:pt x="154" y="537"/>
                    <a:pt x="156" y="538"/>
                    <a:pt x="157" y="539"/>
                  </a:cubicBezTo>
                  <a:cubicBezTo>
                    <a:pt x="159" y="540"/>
                    <a:pt x="160" y="542"/>
                    <a:pt x="160" y="544"/>
                  </a:cubicBezTo>
                  <a:cubicBezTo>
                    <a:pt x="160" y="597"/>
                    <a:pt x="160" y="597"/>
                    <a:pt x="160" y="597"/>
                  </a:cubicBezTo>
                  <a:cubicBezTo>
                    <a:pt x="160" y="600"/>
                    <a:pt x="158" y="603"/>
                    <a:pt x="155" y="604"/>
                  </a:cubicBezTo>
                  <a:cubicBezTo>
                    <a:pt x="136" y="611"/>
                    <a:pt x="118" y="612"/>
                    <a:pt x="101" y="612"/>
                  </a:cubicBezTo>
                  <a:cubicBezTo>
                    <a:pt x="101" y="612"/>
                    <a:pt x="100" y="612"/>
                    <a:pt x="100" y="612"/>
                  </a:cubicBezTo>
                  <a:close/>
                </a:path>
              </a:pathLst>
            </a:custGeom>
            <a:solidFill>
              <a:srgbClr val="E2481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19" name="Freeform 8">
              <a:extLst>
                <a:ext uri="{FF2B5EF4-FFF2-40B4-BE49-F238E27FC236}">
                  <a16:creationId xmlns:a16="http://schemas.microsoft.com/office/drawing/2014/main" id="{0B21A931-2E58-44FD-97D0-A69F094B16F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8367713" y="2170113"/>
              <a:ext cx="428625" cy="1641475"/>
            </a:xfrm>
            <a:custGeom>
              <a:avLst/>
              <a:gdLst>
                <a:gd name="T0" fmla="*/ 99 w 160"/>
                <a:gd name="T1" fmla="*/ 612 h 612"/>
                <a:gd name="T2" fmla="*/ 26 w 160"/>
                <a:gd name="T3" fmla="*/ 586 h 612"/>
                <a:gd name="T4" fmla="*/ 0 w 160"/>
                <a:gd name="T5" fmla="*/ 515 h 612"/>
                <a:gd name="T6" fmla="*/ 1 w 160"/>
                <a:gd name="T7" fmla="*/ 7 h 612"/>
                <a:gd name="T8" fmla="*/ 3 w 160"/>
                <a:gd name="T9" fmla="*/ 2 h 612"/>
                <a:gd name="T10" fmla="*/ 8 w 160"/>
                <a:gd name="T11" fmla="*/ 0 h 612"/>
                <a:gd name="T12" fmla="*/ 74 w 160"/>
                <a:gd name="T13" fmla="*/ 0 h 612"/>
                <a:gd name="T14" fmla="*/ 81 w 160"/>
                <a:gd name="T15" fmla="*/ 7 h 612"/>
                <a:gd name="T16" fmla="*/ 80 w 160"/>
                <a:gd name="T17" fmla="*/ 494 h 612"/>
                <a:gd name="T18" fmla="*/ 89 w 160"/>
                <a:gd name="T19" fmla="*/ 530 h 612"/>
                <a:gd name="T20" fmla="*/ 118 w 160"/>
                <a:gd name="T21" fmla="*/ 540 h 612"/>
                <a:gd name="T22" fmla="*/ 119 w 160"/>
                <a:gd name="T23" fmla="*/ 540 h 612"/>
                <a:gd name="T24" fmla="*/ 152 w 160"/>
                <a:gd name="T25" fmla="*/ 537 h 612"/>
                <a:gd name="T26" fmla="*/ 153 w 160"/>
                <a:gd name="T27" fmla="*/ 537 h 612"/>
                <a:gd name="T28" fmla="*/ 157 w 160"/>
                <a:gd name="T29" fmla="*/ 539 h 612"/>
                <a:gd name="T30" fmla="*/ 160 w 160"/>
                <a:gd name="T31" fmla="*/ 544 h 612"/>
                <a:gd name="T32" fmla="*/ 160 w 160"/>
                <a:gd name="T33" fmla="*/ 598 h 612"/>
                <a:gd name="T34" fmla="*/ 155 w 160"/>
                <a:gd name="T35" fmla="*/ 604 h 612"/>
                <a:gd name="T36" fmla="*/ 101 w 160"/>
                <a:gd name="T37" fmla="*/ 612 h 612"/>
                <a:gd name="T38" fmla="*/ 99 w 160"/>
                <a:gd name="T39" fmla="*/ 612 h 6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60" h="612">
                  <a:moveTo>
                    <a:pt x="99" y="612"/>
                  </a:moveTo>
                  <a:cubicBezTo>
                    <a:pt x="69" y="612"/>
                    <a:pt x="44" y="603"/>
                    <a:pt x="26" y="586"/>
                  </a:cubicBezTo>
                  <a:cubicBezTo>
                    <a:pt x="9" y="569"/>
                    <a:pt x="0" y="544"/>
                    <a:pt x="0" y="515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1" y="5"/>
                    <a:pt x="2" y="3"/>
                    <a:pt x="3" y="2"/>
                  </a:cubicBezTo>
                  <a:cubicBezTo>
                    <a:pt x="4" y="0"/>
                    <a:pt x="6" y="0"/>
                    <a:pt x="8" y="0"/>
                  </a:cubicBezTo>
                  <a:cubicBezTo>
                    <a:pt x="74" y="0"/>
                    <a:pt x="74" y="0"/>
                    <a:pt x="74" y="0"/>
                  </a:cubicBezTo>
                  <a:cubicBezTo>
                    <a:pt x="78" y="0"/>
                    <a:pt x="81" y="3"/>
                    <a:pt x="81" y="7"/>
                  </a:cubicBezTo>
                  <a:cubicBezTo>
                    <a:pt x="80" y="494"/>
                    <a:pt x="80" y="494"/>
                    <a:pt x="80" y="494"/>
                  </a:cubicBezTo>
                  <a:cubicBezTo>
                    <a:pt x="80" y="511"/>
                    <a:pt x="83" y="523"/>
                    <a:pt x="89" y="530"/>
                  </a:cubicBezTo>
                  <a:cubicBezTo>
                    <a:pt x="95" y="537"/>
                    <a:pt x="104" y="540"/>
                    <a:pt x="118" y="540"/>
                  </a:cubicBezTo>
                  <a:cubicBezTo>
                    <a:pt x="119" y="540"/>
                    <a:pt x="119" y="540"/>
                    <a:pt x="119" y="540"/>
                  </a:cubicBezTo>
                  <a:cubicBezTo>
                    <a:pt x="133" y="540"/>
                    <a:pt x="135" y="540"/>
                    <a:pt x="152" y="537"/>
                  </a:cubicBezTo>
                  <a:cubicBezTo>
                    <a:pt x="152" y="537"/>
                    <a:pt x="152" y="537"/>
                    <a:pt x="153" y="537"/>
                  </a:cubicBezTo>
                  <a:cubicBezTo>
                    <a:pt x="154" y="537"/>
                    <a:pt x="156" y="538"/>
                    <a:pt x="157" y="539"/>
                  </a:cubicBezTo>
                  <a:cubicBezTo>
                    <a:pt x="159" y="540"/>
                    <a:pt x="160" y="542"/>
                    <a:pt x="160" y="544"/>
                  </a:cubicBezTo>
                  <a:cubicBezTo>
                    <a:pt x="160" y="598"/>
                    <a:pt x="160" y="598"/>
                    <a:pt x="160" y="598"/>
                  </a:cubicBezTo>
                  <a:cubicBezTo>
                    <a:pt x="160" y="601"/>
                    <a:pt x="158" y="603"/>
                    <a:pt x="155" y="604"/>
                  </a:cubicBezTo>
                  <a:cubicBezTo>
                    <a:pt x="136" y="611"/>
                    <a:pt x="118" y="612"/>
                    <a:pt x="101" y="612"/>
                  </a:cubicBezTo>
                  <a:lnTo>
                    <a:pt x="99" y="612"/>
                  </a:lnTo>
                  <a:close/>
                </a:path>
              </a:pathLst>
            </a:custGeom>
            <a:solidFill>
              <a:srgbClr val="E2481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20" name="Freeform 9">
              <a:extLst>
                <a:ext uri="{FF2B5EF4-FFF2-40B4-BE49-F238E27FC236}">
                  <a16:creationId xmlns:a16="http://schemas.microsoft.com/office/drawing/2014/main" id="{0ACD3614-B5C3-46B9-AA79-9BBF878732BC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489576" y="2651125"/>
              <a:ext cx="1579563" cy="1157288"/>
            </a:xfrm>
            <a:custGeom>
              <a:avLst/>
              <a:gdLst>
                <a:gd name="T0" fmla="*/ 384 w 590"/>
                <a:gd name="T1" fmla="*/ 432 h 432"/>
                <a:gd name="T2" fmla="*/ 378 w 590"/>
                <a:gd name="T3" fmla="*/ 426 h 432"/>
                <a:gd name="T4" fmla="*/ 295 w 590"/>
                <a:gd name="T5" fmla="*/ 93 h 432"/>
                <a:gd name="T6" fmla="*/ 211 w 590"/>
                <a:gd name="T7" fmla="*/ 426 h 432"/>
                <a:gd name="T8" fmla="*/ 204 w 590"/>
                <a:gd name="T9" fmla="*/ 431 h 432"/>
                <a:gd name="T10" fmla="*/ 117 w 590"/>
                <a:gd name="T11" fmla="*/ 431 h 432"/>
                <a:gd name="T12" fmla="*/ 110 w 590"/>
                <a:gd name="T13" fmla="*/ 426 h 432"/>
                <a:gd name="T14" fmla="*/ 1 w 590"/>
                <a:gd name="T15" fmla="*/ 9 h 432"/>
                <a:gd name="T16" fmla="*/ 2 w 590"/>
                <a:gd name="T17" fmla="*/ 3 h 432"/>
                <a:gd name="T18" fmla="*/ 8 w 590"/>
                <a:gd name="T19" fmla="*/ 0 h 432"/>
                <a:gd name="T20" fmla="*/ 72 w 590"/>
                <a:gd name="T21" fmla="*/ 0 h 432"/>
                <a:gd name="T22" fmla="*/ 79 w 590"/>
                <a:gd name="T23" fmla="*/ 6 h 432"/>
                <a:gd name="T24" fmla="*/ 136 w 590"/>
                <a:gd name="T25" fmla="*/ 236 h 432"/>
                <a:gd name="T26" fmla="*/ 162 w 590"/>
                <a:gd name="T27" fmla="*/ 343 h 432"/>
                <a:gd name="T28" fmla="*/ 184 w 590"/>
                <a:gd name="T29" fmla="*/ 252 h 432"/>
                <a:gd name="T30" fmla="*/ 247 w 590"/>
                <a:gd name="T31" fmla="*/ 6 h 432"/>
                <a:gd name="T32" fmla="*/ 254 w 590"/>
                <a:gd name="T33" fmla="*/ 1 h 432"/>
                <a:gd name="T34" fmla="*/ 337 w 590"/>
                <a:gd name="T35" fmla="*/ 1 h 432"/>
                <a:gd name="T36" fmla="*/ 343 w 590"/>
                <a:gd name="T37" fmla="*/ 6 h 432"/>
                <a:gd name="T38" fmla="*/ 406 w 590"/>
                <a:gd name="T39" fmla="*/ 252 h 432"/>
                <a:gd name="T40" fmla="*/ 427 w 590"/>
                <a:gd name="T41" fmla="*/ 344 h 432"/>
                <a:gd name="T42" fmla="*/ 453 w 590"/>
                <a:gd name="T43" fmla="*/ 236 h 432"/>
                <a:gd name="T44" fmla="*/ 512 w 590"/>
                <a:gd name="T45" fmla="*/ 7 h 432"/>
                <a:gd name="T46" fmla="*/ 519 w 590"/>
                <a:gd name="T47" fmla="*/ 1 h 432"/>
                <a:gd name="T48" fmla="*/ 583 w 590"/>
                <a:gd name="T49" fmla="*/ 1 h 432"/>
                <a:gd name="T50" fmla="*/ 588 w 590"/>
                <a:gd name="T51" fmla="*/ 4 h 432"/>
                <a:gd name="T52" fmla="*/ 589 w 590"/>
                <a:gd name="T53" fmla="*/ 10 h 432"/>
                <a:gd name="T54" fmla="*/ 478 w 590"/>
                <a:gd name="T55" fmla="*/ 427 h 432"/>
                <a:gd name="T56" fmla="*/ 471 w 590"/>
                <a:gd name="T57" fmla="*/ 432 h 432"/>
                <a:gd name="T58" fmla="*/ 384 w 590"/>
                <a:gd name="T59" fmla="*/ 432 h 4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590" h="432">
                  <a:moveTo>
                    <a:pt x="384" y="432"/>
                  </a:moveTo>
                  <a:cubicBezTo>
                    <a:pt x="381" y="432"/>
                    <a:pt x="378" y="430"/>
                    <a:pt x="378" y="426"/>
                  </a:cubicBezTo>
                  <a:cubicBezTo>
                    <a:pt x="295" y="93"/>
                    <a:pt x="295" y="93"/>
                    <a:pt x="295" y="93"/>
                  </a:cubicBezTo>
                  <a:cubicBezTo>
                    <a:pt x="211" y="426"/>
                    <a:pt x="211" y="426"/>
                    <a:pt x="211" y="426"/>
                  </a:cubicBezTo>
                  <a:cubicBezTo>
                    <a:pt x="210" y="429"/>
                    <a:pt x="207" y="431"/>
                    <a:pt x="204" y="431"/>
                  </a:cubicBezTo>
                  <a:cubicBezTo>
                    <a:pt x="117" y="431"/>
                    <a:pt x="117" y="431"/>
                    <a:pt x="117" y="431"/>
                  </a:cubicBezTo>
                  <a:cubicBezTo>
                    <a:pt x="114" y="431"/>
                    <a:pt x="111" y="429"/>
                    <a:pt x="110" y="426"/>
                  </a:cubicBezTo>
                  <a:cubicBezTo>
                    <a:pt x="1" y="9"/>
                    <a:pt x="1" y="9"/>
                    <a:pt x="1" y="9"/>
                  </a:cubicBezTo>
                  <a:cubicBezTo>
                    <a:pt x="0" y="7"/>
                    <a:pt x="1" y="5"/>
                    <a:pt x="2" y="3"/>
                  </a:cubicBezTo>
                  <a:cubicBezTo>
                    <a:pt x="4" y="1"/>
                    <a:pt x="6" y="0"/>
                    <a:pt x="8" y="0"/>
                  </a:cubicBezTo>
                  <a:cubicBezTo>
                    <a:pt x="72" y="0"/>
                    <a:pt x="72" y="0"/>
                    <a:pt x="72" y="0"/>
                  </a:cubicBezTo>
                  <a:cubicBezTo>
                    <a:pt x="75" y="0"/>
                    <a:pt x="78" y="3"/>
                    <a:pt x="79" y="6"/>
                  </a:cubicBezTo>
                  <a:cubicBezTo>
                    <a:pt x="136" y="236"/>
                    <a:pt x="136" y="236"/>
                    <a:pt x="136" y="236"/>
                  </a:cubicBezTo>
                  <a:cubicBezTo>
                    <a:pt x="145" y="267"/>
                    <a:pt x="154" y="304"/>
                    <a:pt x="162" y="343"/>
                  </a:cubicBezTo>
                  <a:cubicBezTo>
                    <a:pt x="169" y="313"/>
                    <a:pt x="176" y="282"/>
                    <a:pt x="184" y="252"/>
                  </a:cubicBezTo>
                  <a:cubicBezTo>
                    <a:pt x="247" y="6"/>
                    <a:pt x="247" y="6"/>
                    <a:pt x="247" y="6"/>
                  </a:cubicBezTo>
                  <a:cubicBezTo>
                    <a:pt x="248" y="3"/>
                    <a:pt x="251" y="1"/>
                    <a:pt x="254" y="1"/>
                  </a:cubicBezTo>
                  <a:cubicBezTo>
                    <a:pt x="337" y="1"/>
                    <a:pt x="337" y="1"/>
                    <a:pt x="337" y="1"/>
                  </a:cubicBezTo>
                  <a:cubicBezTo>
                    <a:pt x="340" y="1"/>
                    <a:pt x="343" y="3"/>
                    <a:pt x="343" y="6"/>
                  </a:cubicBezTo>
                  <a:cubicBezTo>
                    <a:pt x="406" y="252"/>
                    <a:pt x="406" y="252"/>
                    <a:pt x="406" y="252"/>
                  </a:cubicBezTo>
                  <a:cubicBezTo>
                    <a:pt x="413" y="281"/>
                    <a:pt x="420" y="311"/>
                    <a:pt x="427" y="344"/>
                  </a:cubicBezTo>
                  <a:cubicBezTo>
                    <a:pt x="435" y="305"/>
                    <a:pt x="445" y="268"/>
                    <a:pt x="453" y="236"/>
                  </a:cubicBezTo>
                  <a:cubicBezTo>
                    <a:pt x="512" y="7"/>
                    <a:pt x="512" y="7"/>
                    <a:pt x="512" y="7"/>
                  </a:cubicBezTo>
                  <a:cubicBezTo>
                    <a:pt x="513" y="4"/>
                    <a:pt x="515" y="1"/>
                    <a:pt x="519" y="1"/>
                  </a:cubicBezTo>
                  <a:cubicBezTo>
                    <a:pt x="583" y="1"/>
                    <a:pt x="583" y="1"/>
                    <a:pt x="583" y="1"/>
                  </a:cubicBezTo>
                  <a:cubicBezTo>
                    <a:pt x="585" y="1"/>
                    <a:pt x="587" y="2"/>
                    <a:pt x="588" y="4"/>
                  </a:cubicBezTo>
                  <a:cubicBezTo>
                    <a:pt x="590" y="6"/>
                    <a:pt x="590" y="8"/>
                    <a:pt x="589" y="10"/>
                  </a:cubicBezTo>
                  <a:cubicBezTo>
                    <a:pt x="478" y="427"/>
                    <a:pt x="478" y="427"/>
                    <a:pt x="478" y="427"/>
                  </a:cubicBezTo>
                  <a:cubicBezTo>
                    <a:pt x="477" y="430"/>
                    <a:pt x="475" y="432"/>
                    <a:pt x="471" y="432"/>
                  </a:cubicBezTo>
                  <a:lnTo>
                    <a:pt x="384" y="432"/>
                  </a:lnTo>
                  <a:close/>
                </a:path>
              </a:pathLst>
            </a:custGeom>
            <a:solidFill>
              <a:srgbClr val="E2481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21" name="Freeform 10">
              <a:extLst>
                <a:ext uri="{FF2B5EF4-FFF2-40B4-BE49-F238E27FC236}">
                  <a16:creationId xmlns:a16="http://schemas.microsoft.com/office/drawing/2014/main" id="{242E2CA4-36BB-4DE4-9445-7AEBA9C92520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3387726" y="2208213"/>
              <a:ext cx="1512888" cy="1595438"/>
            </a:xfrm>
            <a:custGeom>
              <a:avLst/>
              <a:gdLst>
                <a:gd name="T0" fmla="*/ 483 w 565"/>
                <a:gd name="T1" fmla="*/ 595 h 595"/>
                <a:gd name="T2" fmla="*/ 478 w 565"/>
                <a:gd name="T3" fmla="*/ 591 h 595"/>
                <a:gd name="T4" fmla="*/ 400 w 565"/>
                <a:gd name="T5" fmla="*/ 403 h 595"/>
                <a:gd name="T6" fmla="*/ 284 w 565"/>
                <a:gd name="T7" fmla="*/ 423 h 595"/>
                <a:gd name="T8" fmla="*/ 166 w 565"/>
                <a:gd name="T9" fmla="*/ 402 h 595"/>
                <a:gd name="T10" fmla="*/ 87 w 565"/>
                <a:gd name="T11" fmla="*/ 590 h 595"/>
                <a:gd name="T12" fmla="*/ 81 w 565"/>
                <a:gd name="T13" fmla="*/ 594 h 595"/>
                <a:gd name="T14" fmla="*/ 6 w 565"/>
                <a:gd name="T15" fmla="*/ 594 h 595"/>
                <a:gd name="T16" fmla="*/ 1 w 565"/>
                <a:gd name="T17" fmla="*/ 591 h 595"/>
                <a:gd name="T18" fmla="*/ 1 w 565"/>
                <a:gd name="T19" fmla="*/ 586 h 595"/>
                <a:gd name="T20" fmla="*/ 249 w 565"/>
                <a:gd name="T21" fmla="*/ 4 h 595"/>
                <a:gd name="T22" fmla="*/ 255 w 565"/>
                <a:gd name="T23" fmla="*/ 0 h 595"/>
                <a:gd name="T24" fmla="*/ 313 w 565"/>
                <a:gd name="T25" fmla="*/ 0 h 595"/>
                <a:gd name="T26" fmla="*/ 318 w 565"/>
                <a:gd name="T27" fmla="*/ 4 h 595"/>
                <a:gd name="T28" fmla="*/ 565 w 565"/>
                <a:gd name="T29" fmla="*/ 587 h 595"/>
                <a:gd name="T30" fmla="*/ 564 w 565"/>
                <a:gd name="T31" fmla="*/ 592 h 595"/>
                <a:gd name="T32" fmla="*/ 559 w 565"/>
                <a:gd name="T33" fmla="*/ 595 h 595"/>
                <a:gd name="T34" fmla="*/ 483 w 565"/>
                <a:gd name="T35" fmla="*/ 595 h 595"/>
                <a:gd name="T36" fmla="*/ 195 w 565"/>
                <a:gd name="T37" fmla="*/ 335 h 595"/>
                <a:gd name="T38" fmla="*/ 283 w 565"/>
                <a:gd name="T39" fmla="*/ 350 h 595"/>
                <a:gd name="T40" fmla="*/ 372 w 565"/>
                <a:gd name="T41" fmla="*/ 335 h 595"/>
                <a:gd name="T42" fmla="*/ 283 w 565"/>
                <a:gd name="T43" fmla="*/ 121 h 595"/>
                <a:gd name="T44" fmla="*/ 195 w 565"/>
                <a:gd name="T45" fmla="*/ 335 h 5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565" h="595">
                  <a:moveTo>
                    <a:pt x="483" y="595"/>
                  </a:moveTo>
                  <a:cubicBezTo>
                    <a:pt x="481" y="595"/>
                    <a:pt x="479" y="594"/>
                    <a:pt x="478" y="591"/>
                  </a:cubicBezTo>
                  <a:cubicBezTo>
                    <a:pt x="400" y="403"/>
                    <a:pt x="400" y="403"/>
                    <a:pt x="400" y="403"/>
                  </a:cubicBezTo>
                  <a:cubicBezTo>
                    <a:pt x="364" y="416"/>
                    <a:pt x="325" y="423"/>
                    <a:pt x="284" y="423"/>
                  </a:cubicBezTo>
                  <a:cubicBezTo>
                    <a:pt x="243" y="423"/>
                    <a:pt x="203" y="416"/>
                    <a:pt x="166" y="402"/>
                  </a:cubicBezTo>
                  <a:cubicBezTo>
                    <a:pt x="87" y="590"/>
                    <a:pt x="87" y="590"/>
                    <a:pt x="87" y="590"/>
                  </a:cubicBezTo>
                  <a:cubicBezTo>
                    <a:pt x="86" y="593"/>
                    <a:pt x="84" y="594"/>
                    <a:pt x="81" y="594"/>
                  </a:cubicBezTo>
                  <a:cubicBezTo>
                    <a:pt x="6" y="594"/>
                    <a:pt x="6" y="594"/>
                    <a:pt x="6" y="594"/>
                  </a:cubicBezTo>
                  <a:cubicBezTo>
                    <a:pt x="4" y="594"/>
                    <a:pt x="2" y="593"/>
                    <a:pt x="1" y="591"/>
                  </a:cubicBezTo>
                  <a:cubicBezTo>
                    <a:pt x="0" y="590"/>
                    <a:pt x="0" y="587"/>
                    <a:pt x="1" y="586"/>
                  </a:cubicBezTo>
                  <a:cubicBezTo>
                    <a:pt x="249" y="4"/>
                    <a:pt x="249" y="4"/>
                    <a:pt x="249" y="4"/>
                  </a:cubicBezTo>
                  <a:cubicBezTo>
                    <a:pt x="250" y="2"/>
                    <a:pt x="252" y="0"/>
                    <a:pt x="255" y="0"/>
                  </a:cubicBezTo>
                  <a:cubicBezTo>
                    <a:pt x="313" y="0"/>
                    <a:pt x="313" y="0"/>
                    <a:pt x="313" y="0"/>
                  </a:cubicBezTo>
                  <a:cubicBezTo>
                    <a:pt x="315" y="0"/>
                    <a:pt x="317" y="2"/>
                    <a:pt x="318" y="4"/>
                  </a:cubicBezTo>
                  <a:cubicBezTo>
                    <a:pt x="565" y="587"/>
                    <a:pt x="565" y="587"/>
                    <a:pt x="565" y="587"/>
                  </a:cubicBezTo>
                  <a:cubicBezTo>
                    <a:pt x="565" y="589"/>
                    <a:pt x="565" y="591"/>
                    <a:pt x="564" y="592"/>
                  </a:cubicBezTo>
                  <a:cubicBezTo>
                    <a:pt x="563" y="594"/>
                    <a:pt x="561" y="595"/>
                    <a:pt x="559" y="595"/>
                  </a:cubicBezTo>
                  <a:lnTo>
                    <a:pt x="483" y="595"/>
                  </a:lnTo>
                  <a:close/>
                  <a:moveTo>
                    <a:pt x="195" y="335"/>
                  </a:moveTo>
                  <a:cubicBezTo>
                    <a:pt x="222" y="345"/>
                    <a:pt x="252" y="350"/>
                    <a:pt x="283" y="350"/>
                  </a:cubicBezTo>
                  <a:cubicBezTo>
                    <a:pt x="313" y="350"/>
                    <a:pt x="344" y="345"/>
                    <a:pt x="372" y="335"/>
                  </a:cubicBezTo>
                  <a:cubicBezTo>
                    <a:pt x="283" y="121"/>
                    <a:pt x="283" y="121"/>
                    <a:pt x="283" y="121"/>
                  </a:cubicBezTo>
                  <a:lnTo>
                    <a:pt x="195" y="335"/>
                  </a:lnTo>
                  <a:close/>
                </a:path>
              </a:pathLst>
            </a:custGeom>
            <a:solidFill>
              <a:srgbClr val="E2481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22" name="Freeform 11">
              <a:extLst>
                <a:ext uri="{FF2B5EF4-FFF2-40B4-BE49-F238E27FC236}">
                  <a16:creationId xmlns:a16="http://schemas.microsoft.com/office/drawing/2014/main" id="{34AC3F78-FF46-4E77-B9E9-87D4FAF65DA4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2624138" y="0"/>
              <a:ext cx="6943725" cy="6858000"/>
            </a:xfrm>
            <a:custGeom>
              <a:avLst/>
              <a:gdLst>
                <a:gd name="T0" fmla="*/ 1911 w 2593"/>
                <a:gd name="T1" fmla="*/ 0 h 2559"/>
                <a:gd name="T2" fmla="*/ 682 w 2593"/>
                <a:gd name="T3" fmla="*/ 0 h 2559"/>
                <a:gd name="T4" fmla="*/ 0 w 2593"/>
                <a:gd name="T5" fmla="*/ 682 h 2559"/>
                <a:gd name="T6" fmla="*/ 0 w 2593"/>
                <a:gd name="T7" fmla="*/ 1792 h 2559"/>
                <a:gd name="T8" fmla="*/ 682 w 2593"/>
                <a:gd name="T9" fmla="*/ 2474 h 2559"/>
                <a:gd name="T10" fmla="*/ 1245 w 2593"/>
                <a:gd name="T11" fmla="*/ 2474 h 2559"/>
                <a:gd name="T12" fmla="*/ 1252 w 2593"/>
                <a:gd name="T13" fmla="*/ 2481 h 2559"/>
                <a:gd name="T14" fmla="*/ 1252 w 2593"/>
                <a:gd name="T15" fmla="*/ 2553 h 2559"/>
                <a:gd name="T16" fmla="*/ 1258 w 2593"/>
                <a:gd name="T17" fmla="*/ 2559 h 2559"/>
                <a:gd name="T18" fmla="*/ 1310 w 2593"/>
                <a:gd name="T19" fmla="*/ 2559 h 2559"/>
                <a:gd name="T20" fmla="*/ 1313 w 2593"/>
                <a:gd name="T21" fmla="*/ 2559 h 2559"/>
                <a:gd name="T22" fmla="*/ 1388 w 2593"/>
                <a:gd name="T23" fmla="*/ 2559 h 2559"/>
                <a:gd name="T24" fmla="*/ 1395 w 2593"/>
                <a:gd name="T25" fmla="*/ 2553 h 2559"/>
                <a:gd name="T26" fmla="*/ 1395 w 2593"/>
                <a:gd name="T27" fmla="*/ 2481 h 2559"/>
                <a:gd name="T28" fmla="*/ 1401 w 2593"/>
                <a:gd name="T29" fmla="*/ 2474 h 2559"/>
                <a:gd name="T30" fmla="*/ 1911 w 2593"/>
                <a:gd name="T31" fmla="*/ 2474 h 2559"/>
                <a:gd name="T32" fmla="*/ 2593 w 2593"/>
                <a:gd name="T33" fmla="*/ 1792 h 2559"/>
                <a:gd name="T34" fmla="*/ 2593 w 2593"/>
                <a:gd name="T35" fmla="*/ 682 h 2559"/>
                <a:gd name="T36" fmla="*/ 1911 w 2593"/>
                <a:gd name="T37" fmla="*/ 0 h 2559"/>
                <a:gd name="T38" fmla="*/ 1327 w 2593"/>
                <a:gd name="T39" fmla="*/ 2406 h 2559"/>
                <a:gd name="T40" fmla="*/ 1320 w 2593"/>
                <a:gd name="T41" fmla="*/ 2399 h 2559"/>
                <a:gd name="T42" fmla="*/ 1320 w 2593"/>
                <a:gd name="T43" fmla="*/ 2205 h 2559"/>
                <a:gd name="T44" fmla="*/ 1323 w 2593"/>
                <a:gd name="T45" fmla="*/ 2200 h 2559"/>
                <a:gd name="T46" fmla="*/ 1833 w 2593"/>
                <a:gd name="T47" fmla="*/ 1782 h 2559"/>
                <a:gd name="T48" fmla="*/ 1834 w 2593"/>
                <a:gd name="T49" fmla="*/ 1771 h 2559"/>
                <a:gd name="T50" fmla="*/ 1799 w 2593"/>
                <a:gd name="T51" fmla="*/ 1729 h 2559"/>
                <a:gd name="T52" fmla="*/ 1789 w 2593"/>
                <a:gd name="T53" fmla="*/ 1728 h 2559"/>
                <a:gd name="T54" fmla="*/ 1482 w 2593"/>
                <a:gd name="T55" fmla="*/ 1979 h 2559"/>
                <a:gd name="T56" fmla="*/ 1470 w 2593"/>
                <a:gd name="T57" fmla="*/ 1974 h 2559"/>
                <a:gd name="T58" fmla="*/ 1467 w 2593"/>
                <a:gd name="T59" fmla="*/ 1790 h 2559"/>
                <a:gd name="T60" fmla="*/ 1460 w 2593"/>
                <a:gd name="T61" fmla="*/ 1783 h 2559"/>
                <a:gd name="T62" fmla="*/ 1405 w 2593"/>
                <a:gd name="T63" fmla="*/ 1785 h 2559"/>
                <a:gd name="T64" fmla="*/ 1398 w 2593"/>
                <a:gd name="T65" fmla="*/ 1792 h 2559"/>
                <a:gd name="T66" fmla="*/ 1403 w 2593"/>
                <a:gd name="T67" fmla="*/ 2040 h 2559"/>
                <a:gd name="T68" fmla="*/ 1400 w 2593"/>
                <a:gd name="T69" fmla="*/ 2046 h 2559"/>
                <a:gd name="T70" fmla="*/ 1301 w 2593"/>
                <a:gd name="T71" fmla="*/ 2128 h 2559"/>
                <a:gd name="T72" fmla="*/ 1290 w 2593"/>
                <a:gd name="T73" fmla="*/ 2126 h 2559"/>
                <a:gd name="T74" fmla="*/ 1120 w 2593"/>
                <a:gd name="T75" fmla="*/ 1828 h 2559"/>
                <a:gd name="T76" fmla="*/ 1110 w 2593"/>
                <a:gd name="T77" fmla="*/ 1825 h 2559"/>
                <a:gd name="T78" fmla="*/ 1063 w 2593"/>
                <a:gd name="T79" fmla="*/ 1852 h 2559"/>
                <a:gd name="T80" fmla="*/ 1060 w 2593"/>
                <a:gd name="T81" fmla="*/ 1862 h 2559"/>
                <a:gd name="T82" fmla="*/ 1250 w 2593"/>
                <a:gd name="T83" fmla="*/ 2194 h 2559"/>
                <a:gd name="T84" fmla="*/ 1251 w 2593"/>
                <a:gd name="T85" fmla="*/ 2197 h 2559"/>
                <a:gd name="T86" fmla="*/ 1251 w 2593"/>
                <a:gd name="T87" fmla="*/ 2399 h 2559"/>
                <a:gd name="T88" fmla="*/ 1244 w 2593"/>
                <a:gd name="T89" fmla="*/ 2406 h 2559"/>
                <a:gd name="T90" fmla="*/ 1240 w 2593"/>
                <a:gd name="T91" fmla="*/ 2406 h 2559"/>
                <a:gd name="T92" fmla="*/ 682 w 2593"/>
                <a:gd name="T93" fmla="*/ 2406 h 2559"/>
                <a:gd name="T94" fmla="*/ 68 w 2593"/>
                <a:gd name="T95" fmla="*/ 1792 h 2559"/>
                <a:gd name="T96" fmla="*/ 68 w 2593"/>
                <a:gd name="T97" fmla="*/ 682 h 2559"/>
                <a:gd name="T98" fmla="*/ 682 w 2593"/>
                <a:gd name="T99" fmla="*/ 68 h 2559"/>
                <a:gd name="T100" fmla="*/ 1911 w 2593"/>
                <a:gd name="T101" fmla="*/ 68 h 2559"/>
                <a:gd name="T102" fmla="*/ 2525 w 2593"/>
                <a:gd name="T103" fmla="*/ 682 h 2559"/>
                <a:gd name="T104" fmla="*/ 2525 w 2593"/>
                <a:gd name="T105" fmla="*/ 1792 h 2559"/>
                <a:gd name="T106" fmla="*/ 1911 w 2593"/>
                <a:gd name="T107" fmla="*/ 2406 h 2559"/>
                <a:gd name="T108" fmla="*/ 1675 w 2593"/>
                <a:gd name="T109" fmla="*/ 2406 h 2559"/>
                <a:gd name="T110" fmla="*/ 1327 w 2593"/>
                <a:gd name="T111" fmla="*/ 2406 h 25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2593" h="2559">
                  <a:moveTo>
                    <a:pt x="1911" y="0"/>
                  </a:moveTo>
                  <a:cubicBezTo>
                    <a:pt x="682" y="0"/>
                    <a:pt x="682" y="0"/>
                    <a:pt x="682" y="0"/>
                  </a:cubicBezTo>
                  <a:cubicBezTo>
                    <a:pt x="306" y="0"/>
                    <a:pt x="0" y="305"/>
                    <a:pt x="0" y="682"/>
                  </a:cubicBezTo>
                  <a:cubicBezTo>
                    <a:pt x="0" y="1792"/>
                    <a:pt x="0" y="1792"/>
                    <a:pt x="0" y="1792"/>
                  </a:cubicBezTo>
                  <a:cubicBezTo>
                    <a:pt x="0" y="2169"/>
                    <a:pt x="306" y="2474"/>
                    <a:pt x="682" y="2474"/>
                  </a:cubicBezTo>
                  <a:cubicBezTo>
                    <a:pt x="1245" y="2474"/>
                    <a:pt x="1245" y="2474"/>
                    <a:pt x="1245" y="2474"/>
                  </a:cubicBezTo>
                  <a:cubicBezTo>
                    <a:pt x="1249" y="2474"/>
                    <a:pt x="1252" y="2477"/>
                    <a:pt x="1252" y="2481"/>
                  </a:cubicBezTo>
                  <a:cubicBezTo>
                    <a:pt x="1252" y="2553"/>
                    <a:pt x="1252" y="2553"/>
                    <a:pt x="1252" y="2553"/>
                  </a:cubicBezTo>
                  <a:cubicBezTo>
                    <a:pt x="1252" y="2556"/>
                    <a:pt x="1254" y="2559"/>
                    <a:pt x="1258" y="2559"/>
                  </a:cubicBezTo>
                  <a:cubicBezTo>
                    <a:pt x="1310" y="2559"/>
                    <a:pt x="1310" y="2559"/>
                    <a:pt x="1310" y="2559"/>
                  </a:cubicBezTo>
                  <a:cubicBezTo>
                    <a:pt x="1313" y="2559"/>
                    <a:pt x="1313" y="2559"/>
                    <a:pt x="1313" y="2559"/>
                  </a:cubicBezTo>
                  <a:cubicBezTo>
                    <a:pt x="1388" y="2559"/>
                    <a:pt x="1388" y="2559"/>
                    <a:pt x="1388" y="2559"/>
                  </a:cubicBezTo>
                  <a:cubicBezTo>
                    <a:pt x="1392" y="2559"/>
                    <a:pt x="1395" y="2556"/>
                    <a:pt x="1395" y="2553"/>
                  </a:cubicBezTo>
                  <a:cubicBezTo>
                    <a:pt x="1395" y="2481"/>
                    <a:pt x="1395" y="2481"/>
                    <a:pt x="1395" y="2481"/>
                  </a:cubicBezTo>
                  <a:cubicBezTo>
                    <a:pt x="1395" y="2477"/>
                    <a:pt x="1397" y="2474"/>
                    <a:pt x="1401" y="2474"/>
                  </a:cubicBezTo>
                  <a:cubicBezTo>
                    <a:pt x="1911" y="2474"/>
                    <a:pt x="1911" y="2474"/>
                    <a:pt x="1911" y="2474"/>
                  </a:cubicBezTo>
                  <a:cubicBezTo>
                    <a:pt x="2288" y="2474"/>
                    <a:pt x="2593" y="2169"/>
                    <a:pt x="2593" y="1792"/>
                  </a:cubicBezTo>
                  <a:cubicBezTo>
                    <a:pt x="2593" y="682"/>
                    <a:pt x="2593" y="682"/>
                    <a:pt x="2593" y="682"/>
                  </a:cubicBezTo>
                  <a:cubicBezTo>
                    <a:pt x="2593" y="305"/>
                    <a:pt x="2288" y="0"/>
                    <a:pt x="1911" y="0"/>
                  </a:cubicBezTo>
                  <a:close/>
                  <a:moveTo>
                    <a:pt x="1327" y="2406"/>
                  </a:moveTo>
                  <a:cubicBezTo>
                    <a:pt x="1323" y="2406"/>
                    <a:pt x="1320" y="2403"/>
                    <a:pt x="1320" y="2399"/>
                  </a:cubicBezTo>
                  <a:cubicBezTo>
                    <a:pt x="1320" y="2205"/>
                    <a:pt x="1320" y="2205"/>
                    <a:pt x="1320" y="2205"/>
                  </a:cubicBezTo>
                  <a:cubicBezTo>
                    <a:pt x="1320" y="2203"/>
                    <a:pt x="1321" y="2201"/>
                    <a:pt x="1323" y="2200"/>
                  </a:cubicBezTo>
                  <a:cubicBezTo>
                    <a:pt x="1833" y="1782"/>
                    <a:pt x="1833" y="1782"/>
                    <a:pt x="1833" y="1782"/>
                  </a:cubicBezTo>
                  <a:cubicBezTo>
                    <a:pt x="1836" y="1779"/>
                    <a:pt x="1836" y="1775"/>
                    <a:pt x="1834" y="1771"/>
                  </a:cubicBezTo>
                  <a:cubicBezTo>
                    <a:pt x="1799" y="1729"/>
                    <a:pt x="1799" y="1729"/>
                    <a:pt x="1799" y="1729"/>
                  </a:cubicBezTo>
                  <a:cubicBezTo>
                    <a:pt x="1796" y="1726"/>
                    <a:pt x="1792" y="1726"/>
                    <a:pt x="1789" y="1728"/>
                  </a:cubicBezTo>
                  <a:cubicBezTo>
                    <a:pt x="1482" y="1979"/>
                    <a:pt x="1482" y="1979"/>
                    <a:pt x="1482" y="1979"/>
                  </a:cubicBezTo>
                  <a:cubicBezTo>
                    <a:pt x="1477" y="1983"/>
                    <a:pt x="1470" y="1980"/>
                    <a:pt x="1470" y="1974"/>
                  </a:cubicBezTo>
                  <a:cubicBezTo>
                    <a:pt x="1467" y="1790"/>
                    <a:pt x="1467" y="1790"/>
                    <a:pt x="1467" y="1790"/>
                  </a:cubicBezTo>
                  <a:cubicBezTo>
                    <a:pt x="1467" y="1786"/>
                    <a:pt x="1464" y="1783"/>
                    <a:pt x="1460" y="1783"/>
                  </a:cubicBezTo>
                  <a:cubicBezTo>
                    <a:pt x="1405" y="1785"/>
                    <a:pt x="1405" y="1785"/>
                    <a:pt x="1405" y="1785"/>
                  </a:cubicBezTo>
                  <a:cubicBezTo>
                    <a:pt x="1401" y="1785"/>
                    <a:pt x="1398" y="1788"/>
                    <a:pt x="1398" y="1792"/>
                  </a:cubicBezTo>
                  <a:cubicBezTo>
                    <a:pt x="1403" y="2040"/>
                    <a:pt x="1403" y="2040"/>
                    <a:pt x="1403" y="2040"/>
                  </a:cubicBezTo>
                  <a:cubicBezTo>
                    <a:pt x="1403" y="2043"/>
                    <a:pt x="1402" y="2045"/>
                    <a:pt x="1400" y="2046"/>
                  </a:cubicBezTo>
                  <a:cubicBezTo>
                    <a:pt x="1301" y="2128"/>
                    <a:pt x="1301" y="2128"/>
                    <a:pt x="1301" y="2128"/>
                  </a:cubicBezTo>
                  <a:cubicBezTo>
                    <a:pt x="1298" y="2131"/>
                    <a:pt x="1293" y="2130"/>
                    <a:pt x="1290" y="2126"/>
                  </a:cubicBezTo>
                  <a:cubicBezTo>
                    <a:pt x="1243" y="2044"/>
                    <a:pt x="1167" y="1911"/>
                    <a:pt x="1120" y="1828"/>
                  </a:cubicBezTo>
                  <a:cubicBezTo>
                    <a:pt x="1118" y="1825"/>
                    <a:pt x="1114" y="1823"/>
                    <a:pt x="1110" y="1825"/>
                  </a:cubicBezTo>
                  <a:cubicBezTo>
                    <a:pt x="1063" y="1852"/>
                    <a:pt x="1063" y="1852"/>
                    <a:pt x="1063" y="1852"/>
                  </a:cubicBezTo>
                  <a:cubicBezTo>
                    <a:pt x="1059" y="1854"/>
                    <a:pt x="1058" y="1859"/>
                    <a:pt x="1060" y="1862"/>
                  </a:cubicBezTo>
                  <a:cubicBezTo>
                    <a:pt x="1086" y="1908"/>
                    <a:pt x="1213" y="2131"/>
                    <a:pt x="1250" y="2194"/>
                  </a:cubicBezTo>
                  <a:cubicBezTo>
                    <a:pt x="1251" y="2195"/>
                    <a:pt x="1251" y="2196"/>
                    <a:pt x="1251" y="2197"/>
                  </a:cubicBezTo>
                  <a:cubicBezTo>
                    <a:pt x="1251" y="2399"/>
                    <a:pt x="1251" y="2399"/>
                    <a:pt x="1251" y="2399"/>
                  </a:cubicBezTo>
                  <a:cubicBezTo>
                    <a:pt x="1251" y="2403"/>
                    <a:pt x="1248" y="2406"/>
                    <a:pt x="1244" y="2406"/>
                  </a:cubicBezTo>
                  <a:cubicBezTo>
                    <a:pt x="1240" y="2406"/>
                    <a:pt x="1240" y="2406"/>
                    <a:pt x="1240" y="2406"/>
                  </a:cubicBezTo>
                  <a:cubicBezTo>
                    <a:pt x="682" y="2406"/>
                    <a:pt x="682" y="2406"/>
                    <a:pt x="682" y="2406"/>
                  </a:cubicBezTo>
                  <a:cubicBezTo>
                    <a:pt x="343" y="2406"/>
                    <a:pt x="68" y="2131"/>
                    <a:pt x="68" y="1792"/>
                  </a:cubicBezTo>
                  <a:cubicBezTo>
                    <a:pt x="68" y="682"/>
                    <a:pt x="68" y="682"/>
                    <a:pt x="68" y="682"/>
                  </a:cubicBezTo>
                  <a:cubicBezTo>
                    <a:pt x="68" y="343"/>
                    <a:pt x="343" y="68"/>
                    <a:pt x="682" y="68"/>
                  </a:cubicBezTo>
                  <a:cubicBezTo>
                    <a:pt x="1911" y="68"/>
                    <a:pt x="1911" y="68"/>
                    <a:pt x="1911" y="68"/>
                  </a:cubicBezTo>
                  <a:cubicBezTo>
                    <a:pt x="2250" y="68"/>
                    <a:pt x="2525" y="343"/>
                    <a:pt x="2525" y="682"/>
                  </a:cubicBezTo>
                  <a:cubicBezTo>
                    <a:pt x="2525" y="1792"/>
                    <a:pt x="2525" y="1792"/>
                    <a:pt x="2525" y="1792"/>
                  </a:cubicBezTo>
                  <a:cubicBezTo>
                    <a:pt x="2525" y="2131"/>
                    <a:pt x="2250" y="2406"/>
                    <a:pt x="1911" y="2406"/>
                  </a:cubicBezTo>
                  <a:cubicBezTo>
                    <a:pt x="1675" y="2406"/>
                    <a:pt x="1675" y="2406"/>
                    <a:pt x="1675" y="2406"/>
                  </a:cubicBezTo>
                  <a:lnTo>
                    <a:pt x="1327" y="2406"/>
                  </a:lnTo>
                  <a:close/>
                </a:path>
              </a:pathLst>
            </a:custGeom>
            <a:solidFill>
              <a:srgbClr val="E2481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</p:grpSp>
    </p:spTree>
    <p:extLst>
      <p:ext uri="{BB962C8B-B14F-4D97-AF65-F5344CB8AC3E}">
        <p14:creationId xmlns:p14="http://schemas.microsoft.com/office/powerpoint/2010/main" val="24824166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:a16="http://schemas.microsoft.com/office/drawing/2014/main" id="{1896F2E9-DBD4-4F7A-AB40-D2EC073985D0}"/>
              </a:ext>
            </a:extLst>
          </p:cNvPr>
          <p:cNvSpPr txBox="1"/>
          <p:nvPr userDrawn="1"/>
        </p:nvSpPr>
        <p:spPr>
          <a:xfrm>
            <a:off x="1531620" y="492442"/>
            <a:ext cx="111440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800" b="1">
                <a:solidFill>
                  <a:schemeClr val="accent1"/>
                </a:solidFill>
              </a:rPr>
              <a:t>Samen </a:t>
            </a:r>
            <a:r>
              <a:rPr lang="en-GB" sz="800" b="1" err="1">
                <a:solidFill>
                  <a:schemeClr val="accent1"/>
                </a:solidFill>
              </a:rPr>
              <a:t>werken</a:t>
            </a:r>
            <a:r>
              <a:rPr lang="en-GB" sz="800" b="1">
                <a:solidFill>
                  <a:schemeClr val="accent1"/>
                </a:solidFill>
              </a:rPr>
              <a:t> </a:t>
            </a:r>
            <a:r>
              <a:rPr lang="en-GB" sz="800" b="1" err="1">
                <a:solidFill>
                  <a:schemeClr val="accent1"/>
                </a:solidFill>
              </a:rPr>
              <a:t>aan</a:t>
            </a:r>
            <a:endParaRPr lang="en-GB" sz="800" b="1">
              <a:solidFill>
                <a:schemeClr val="accent1"/>
              </a:solidFill>
            </a:endParaRPr>
          </a:p>
          <a:p>
            <a:r>
              <a:rPr lang="en-GB" sz="800" b="1" err="1">
                <a:solidFill>
                  <a:schemeClr val="accent1"/>
                </a:solidFill>
              </a:rPr>
              <a:t>wonen</a:t>
            </a:r>
            <a:r>
              <a:rPr lang="en-GB" sz="800" b="1">
                <a:solidFill>
                  <a:schemeClr val="accent1"/>
                </a:solidFill>
              </a:rPr>
              <a:t> </a:t>
            </a:r>
            <a:r>
              <a:rPr lang="en-GB" sz="800" b="1" err="1">
                <a:solidFill>
                  <a:schemeClr val="accent1"/>
                </a:solidFill>
              </a:rPr>
              <a:t>en</a:t>
            </a:r>
            <a:r>
              <a:rPr lang="en-GB" sz="800" b="1">
                <a:solidFill>
                  <a:schemeClr val="accent1"/>
                </a:solidFill>
              </a:rPr>
              <a:t> </a:t>
            </a:r>
            <a:r>
              <a:rPr lang="en-GB" sz="800" b="1" err="1">
                <a:solidFill>
                  <a:schemeClr val="accent1"/>
                </a:solidFill>
              </a:rPr>
              <a:t>wijken</a:t>
            </a:r>
            <a:endParaRPr lang="nl-NL" sz="800" b="1">
              <a:solidFill>
                <a:schemeClr val="accent1"/>
              </a:solidFill>
            </a:endParaRPr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F2998B68-EE39-4D76-8B9B-0593565BE404}"/>
              </a:ext>
            </a:extLst>
          </p:cNvPr>
          <p:cNvGrpSpPr/>
          <p:nvPr userDrawn="1"/>
        </p:nvGrpSpPr>
        <p:grpSpPr>
          <a:xfrm>
            <a:off x="747393" y="393897"/>
            <a:ext cx="662307" cy="654131"/>
            <a:chOff x="2624138" y="0"/>
            <a:chExt cx="6943725" cy="6858000"/>
          </a:xfrm>
        </p:grpSpPr>
        <p:sp>
          <p:nvSpPr>
            <p:cNvPr id="17" name="Freeform 6">
              <a:extLst>
                <a:ext uri="{FF2B5EF4-FFF2-40B4-BE49-F238E27FC236}">
                  <a16:creationId xmlns:a16="http://schemas.microsoft.com/office/drawing/2014/main" id="{12B99D2A-795C-4AC9-8D70-2A2330B95E41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7138988" y="2640013"/>
              <a:ext cx="1039813" cy="1173163"/>
            </a:xfrm>
            <a:custGeom>
              <a:avLst/>
              <a:gdLst>
                <a:gd name="T0" fmla="*/ 219 w 388"/>
                <a:gd name="T1" fmla="*/ 438 h 438"/>
                <a:gd name="T2" fmla="*/ 64 w 388"/>
                <a:gd name="T3" fmla="*/ 373 h 438"/>
                <a:gd name="T4" fmla="*/ 0 w 388"/>
                <a:gd name="T5" fmla="*/ 218 h 438"/>
                <a:gd name="T6" fmla="*/ 196 w 388"/>
                <a:gd name="T7" fmla="*/ 0 h 438"/>
                <a:gd name="T8" fmla="*/ 387 w 388"/>
                <a:gd name="T9" fmla="*/ 219 h 438"/>
                <a:gd name="T10" fmla="*/ 386 w 388"/>
                <a:gd name="T11" fmla="*/ 243 h 438"/>
                <a:gd name="T12" fmla="*/ 379 w 388"/>
                <a:gd name="T13" fmla="*/ 249 h 438"/>
                <a:gd name="T14" fmla="*/ 85 w 388"/>
                <a:gd name="T15" fmla="*/ 249 h 438"/>
                <a:gd name="T16" fmla="*/ 219 w 388"/>
                <a:gd name="T17" fmla="*/ 360 h 438"/>
                <a:gd name="T18" fmla="*/ 323 w 388"/>
                <a:gd name="T19" fmla="*/ 322 h 438"/>
                <a:gd name="T20" fmla="*/ 328 w 388"/>
                <a:gd name="T21" fmla="*/ 320 h 438"/>
                <a:gd name="T22" fmla="*/ 333 w 388"/>
                <a:gd name="T23" fmla="*/ 323 h 438"/>
                <a:gd name="T24" fmla="*/ 372 w 388"/>
                <a:gd name="T25" fmla="*/ 366 h 438"/>
                <a:gd name="T26" fmla="*/ 372 w 388"/>
                <a:gd name="T27" fmla="*/ 376 h 438"/>
                <a:gd name="T28" fmla="*/ 220 w 388"/>
                <a:gd name="T29" fmla="*/ 438 h 438"/>
                <a:gd name="T30" fmla="*/ 219 w 388"/>
                <a:gd name="T31" fmla="*/ 438 h 438"/>
                <a:gd name="T32" fmla="*/ 196 w 388"/>
                <a:gd name="T33" fmla="*/ 76 h 438"/>
                <a:gd name="T34" fmla="*/ 86 w 388"/>
                <a:gd name="T35" fmla="*/ 178 h 438"/>
                <a:gd name="T36" fmla="*/ 304 w 388"/>
                <a:gd name="T37" fmla="*/ 178 h 438"/>
                <a:gd name="T38" fmla="*/ 196 w 388"/>
                <a:gd name="T39" fmla="*/ 76 h 4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388" h="438">
                  <a:moveTo>
                    <a:pt x="219" y="438"/>
                  </a:moveTo>
                  <a:cubicBezTo>
                    <a:pt x="161" y="438"/>
                    <a:pt x="106" y="415"/>
                    <a:pt x="64" y="373"/>
                  </a:cubicBezTo>
                  <a:cubicBezTo>
                    <a:pt x="23" y="332"/>
                    <a:pt x="0" y="277"/>
                    <a:pt x="0" y="218"/>
                  </a:cubicBezTo>
                  <a:cubicBezTo>
                    <a:pt x="1" y="75"/>
                    <a:pt x="99" y="0"/>
                    <a:pt x="196" y="0"/>
                  </a:cubicBezTo>
                  <a:cubicBezTo>
                    <a:pt x="292" y="0"/>
                    <a:pt x="388" y="68"/>
                    <a:pt x="387" y="219"/>
                  </a:cubicBezTo>
                  <a:cubicBezTo>
                    <a:pt x="387" y="227"/>
                    <a:pt x="387" y="235"/>
                    <a:pt x="386" y="243"/>
                  </a:cubicBezTo>
                  <a:cubicBezTo>
                    <a:pt x="386" y="247"/>
                    <a:pt x="383" y="249"/>
                    <a:pt x="379" y="249"/>
                  </a:cubicBezTo>
                  <a:cubicBezTo>
                    <a:pt x="85" y="249"/>
                    <a:pt x="85" y="249"/>
                    <a:pt x="85" y="249"/>
                  </a:cubicBezTo>
                  <a:cubicBezTo>
                    <a:pt x="98" y="313"/>
                    <a:pt x="155" y="360"/>
                    <a:pt x="219" y="360"/>
                  </a:cubicBezTo>
                  <a:cubicBezTo>
                    <a:pt x="257" y="360"/>
                    <a:pt x="295" y="346"/>
                    <a:pt x="323" y="322"/>
                  </a:cubicBezTo>
                  <a:cubicBezTo>
                    <a:pt x="324" y="321"/>
                    <a:pt x="326" y="320"/>
                    <a:pt x="328" y="320"/>
                  </a:cubicBezTo>
                  <a:cubicBezTo>
                    <a:pt x="330" y="320"/>
                    <a:pt x="332" y="321"/>
                    <a:pt x="333" y="323"/>
                  </a:cubicBezTo>
                  <a:cubicBezTo>
                    <a:pt x="372" y="366"/>
                    <a:pt x="372" y="366"/>
                    <a:pt x="372" y="366"/>
                  </a:cubicBezTo>
                  <a:cubicBezTo>
                    <a:pt x="375" y="369"/>
                    <a:pt x="375" y="374"/>
                    <a:pt x="372" y="376"/>
                  </a:cubicBezTo>
                  <a:cubicBezTo>
                    <a:pt x="329" y="417"/>
                    <a:pt x="277" y="438"/>
                    <a:pt x="220" y="438"/>
                  </a:cubicBezTo>
                  <a:lnTo>
                    <a:pt x="219" y="438"/>
                  </a:lnTo>
                  <a:close/>
                  <a:moveTo>
                    <a:pt x="196" y="76"/>
                  </a:moveTo>
                  <a:cubicBezTo>
                    <a:pt x="131" y="76"/>
                    <a:pt x="97" y="127"/>
                    <a:pt x="86" y="178"/>
                  </a:cubicBezTo>
                  <a:cubicBezTo>
                    <a:pt x="304" y="178"/>
                    <a:pt x="304" y="178"/>
                    <a:pt x="304" y="178"/>
                  </a:cubicBezTo>
                  <a:cubicBezTo>
                    <a:pt x="294" y="108"/>
                    <a:pt x="243" y="76"/>
                    <a:pt x="196" y="76"/>
                  </a:cubicBezTo>
                  <a:close/>
                </a:path>
              </a:pathLst>
            </a:custGeom>
            <a:solidFill>
              <a:srgbClr val="E2481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18" name="Freeform 7">
              <a:extLst>
                <a:ext uri="{FF2B5EF4-FFF2-40B4-BE49-F238E27FC236}">
                  <a16:creationId xmlns:a16="http://schemas.microsoft.com/office/drawing/2014/main" id="{50025086-15C7-474C-9BBE-FE8CCC1F3ACC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022851" y="2173288"/>
              <a:ext cx="428625" cy="1639888"/>
            </a:xfrm>
            <a:custGeom>
              <a:avLst/>
              <a:gdLst>
                <a:gd name="T0" fmla="*/ 100 w 160"/>
                <a:gd name="T1" fmla="*/ 612 h 612"/>
                <a:gd name="T2" fmla="*/ 0 w 160"/>
                <a:gd name="T3" fmla="*/ 515 h 612"/>
                <a:gd name="T4" fmla="*/ 1 w 160"/>
                <a:gd name="T5" fmla="*/ 7 h 612"/>
                <a:gd name="T6" fmla="*/ 3 w 160"/>
                <a:gd name="T7" fmla="*/ 2 h 612"/>
                <a:gd name="T8" fmla="*/ 8 w 160"/>
                <a:gd name="T9" fmla="*/ 0 h 612"/>
                <a:gd name="T10" fmla="*/ 74 w 160"/>
                <a:gd name="T11" fmla="*/ 0 h 612"/>
                <a:gd name="T12" fmla="*/ 81 w 160"/>
                <a:gd name="T13" fmla="*/ 7 h 612"/>
                <a:gd name="T14" fmla="*/ 80 w 160"/>
                <a:gd name="T15" fmla="*/ 493 h 612"/>
                <a:gd name="T16" fmla="*/ 118 w 160"/>
                <a:gd name="T17" fmla="*/ 540 h 612"/>
                <a:gd name="T18" fmla="*/ 120 w 160"/>
                <a:gd name="T19" fmla="*/ 540 h 612"/>
                <a:gd name="T20" fmla="*/ 152 w 160"/>
                <a:gd name="T21" fmla="*/ 537 h 612"/>
                <a:gd name="T22" fmla="*/ 153 w 160"/>
                <a:gd name="T23" fmla="*/ 537 h 612"/>
                <a:gd name="T24" fmla="*/ 157 w 160"/>
                <a:gd name="T25" fmla="*/ 539 h 612"/>
                <a:gd name="T26" fmla="*/ 160 w 160"/>
                <a:gd name="T27" fmla="*/ 544 h 612"/>
                <a:gd name="T28" fmla="*/ 160 w 160"/>
                <a:gd name="T29" fmla="*/ 597 h 612"/>
                <a:gd name="T30" fmla="*/ 155 w 160"/>
                <a:gd name="T31" fmla="*/ 604 h 612"/>
                <a:gd name="T32" fmla="*/ 101 w 160"/>
                <a:gd name="T33" fmla="*/ 612 h 612"/>
                <a:gd name="T34" fmla="*/ 100 w 160"/>
                <a:gd name="T35" fmla="*/ 612 h 6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60" h="612">
                  <a:moveTo>
                    <a:pt x="100" y="612"/>
                  </a:moveTo>
                  <a:cubicBezTo>
                    <a:pt x="38" y="612"/>
                    <a:pt x="0" y="575"/>
                    <a:pt x="0" y="515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1" y="5"/>
                    <a:pt x="2" y="3"/>
                    <a:pt x="3" y="2"/>
                  </a:cubicBezTo>
                  <a:cubicBezTo>
                    <a:pt x="4" y="0"/>
                    <a:pt x="6" y="0"/>
                    <a:pt x="8" y="0"/>
                  </a:cubicBezTo>
                  <a:cubicBezTo>
                    <a:pt x="74" y="0"/>
                    <a:pt x="74" y="0"/>
                    <a:pt x="74" y="0"/>
                  </a:cubicBezTo>
                  <a:cubicBezTo>
                    <a:pt x="78" y="0"/>
                    <a:pt x="81" y="3"/>
                    <a:pt x="81" y="7"/>
                  </a:cubicBezTo>
                  <a:cubicBezTo>
                    <a:pt x="80" y="493"/>
                    <a:pt x="80" y="493"/>
                    <a:pt x="80" y="493"/>
                  </a:cubicBezTo>
                  <a:cubicBezTo>
                    <a:pt x="80" y="532"/>
                    <a:pt x="95" y="540"/>
                    <a:pt x="118" y="540"/>
                  </a:cubicBezTo>
                  <a:cubicBezTo>
                    <a:pt x="120" y="540"/>
                    <a:pt x="120" y="540"/>
                    <a:pt x="120" y="540"/>
                  </a:cubicBezTo>
                  <a:cubicBezTo>
                    <a:pt x="133" y="540"/>
                    <a:pt x="135" y="540"/>
                    <a:pt x="152" y="537"/>
                  </a:cubicBezTo>
                  <a:cubicBezTo>
                    <a:pt x="152" y="537"/>
                    <a:pt x="152" y="537"/>
                    <a:pt x="153" y="537"/>
                  </a:cubicBezTo>
                  <a:cubicBezTo>
                    <a:pt x="154" y="537"/>
                    <a:pt x="156" y="538"/>
                    <a:pt x="157" y="539"/>
                  </a:cubicBezTo>
                  <a:cubicBezTo>
                    <a:pt x="159" y="540"/>
                    <a:pt x="160" y="542"/>
                    <a:pt x="160" y="544"/>
                  </a:cubicBezTo>
                  <a:cubicBezTo>
                    <a:pt x="160" y="597"/>
                    <a:pt x="160" y="597"/>
                    <a:pt x="160" y="597"/>
                  </a:cubicBezTo>
                  <a:cubicBezTo>
                    <a:pt x="160" y="600"/>
                    <a:pt x="158" y="603"/>
                    <a:pt x="155" y="604"/>
                  </a:cubicBezTo>
                  <a:cubicBezTo>
                    <a:pt x="136" y="611"/>
                    <a:pt x="118" y="612"/>
                    <a:pt x="101" y="612"/>
                  </a:cubicBezTo>
                  <a:cubicBezTo>
                    <a:pt x="101" y="612"/>
                    <a:pt x="100" y="612"/>
                    <a:pt x="100" y="612"/>
                  </a:cubicBezTo>
                  <a:close/>
                </a:path>
              </a:pathLst>
            </a:custGeom>
            <a:solidFill>
              <a:srgbClr val="E2481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19" name="Freeform 8">
              <a:extLst>
                <a:ext uri="{FF2B5EF4-FFF2-40B4-BE49-F238E27FC236}">
                  <a16:creationId xmlns:a16="http://schemas.microsoft.com/office/drawing/2014/main" id="{0B21A931-2E58-44FD-97D0-A69F094B16F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8367713" y="2170113"/>
              <a:ext cx="428625" cy="1641475"/>
            </a:xfrm>
            <a:custGeom>
              <a:avLst/>
              <a:gdLst>
                <a:gd name="T0" fmla="*/ 99 w 160"/>
                <a:gd name="T1" fmla="*/ 612 h 612"/>
                <a:gd name="T2" fmla="*/ 26 w 160"/>
                <a:gd name="T3" fmla="*/ 586 h 612"/>
                <a:gd name="T4" fmla="*/ 0 w 160"/>
                <a:gd name="T5" fmla="*/ 515 h 612"/>
                <a:gd name="T6" fmla="*/ 1 w 160"/>
                <a:gd name="T7" fmla="*/ 7 h 612"/>
                <a:gd name="T8" fmla="*/ 3 w 160"/>
                <a:gd name="T9" fmla="*/ 2 h 612"/>
                <a:gd name="T10" fmla="*/ 8 w 160"/>
                <a:gd name="T11" fmla="*/ 0 h 612"/>
                <a:gd name="T12" fmla="*/ 74 w 160"/>
                <a:gd name="T13" fmla="*/ 0 h 612"/>
                <a:gd name="T14" fmla="*/ 81 w 160"/>
                <a:gd name="T15" fmla="*/ 7 h 612"/>
                <a:gd name="T16" fmla="*/ 80 w 160"/>
                <a:gd name="T17" fmla="*/ 494 h 612"/>
                <a:gd name="T18" fmla="*/ 89 w 160"/>
                <a:gd name="T19" fmla="*/ 530 h 612"/>
                <a:gd name="T20" fmla="*/ 118 w 160"/>
                <a:gd name="T21" fmla="*/ 540 h 612"/>
                <a:gd name="T22" fmla="*/ 119 w 160"/>
                <a:gd name="T23" fmla="*/ 540 h 612"/>
                <a:gd name="T24" fmla="*/ 152 w 160"/>
                <a:gd name="T25" fmla="*/ 537 h 612"/>
                <a:gd name="T26" fmla="*/ 153 w 160"/>
                <a:gd name="T27" fmla="*/ 537 h 612"/>
                <a:gd name="T28" fmla="*/ 157 w 160"/>
                <a:gd name="T29" fmla="*/ 539 h 612"/>
                <a:gd name="T30" fmla="*/ 160 w 160"/>
                <a:gd name="T31" fmla="*/ 544 h 612"/>
                <a:gd name="T32" fmla="*/ 160 w 160"/>
                <a:gd name="T33" fmla="*/ 598 h 612"/>
                <a:gd name="T34" fmla="*/ 155 w 160"/>
                <a:gd name="T35" fmla="*/ 604 h 612"/>
                <a:gd name="T36" fmla="*/ 101 w 160"/>
                <a:gd name="T37" fmla="*/ 612 h 612"/>
                <a:gd name="T38" fmla="*/ 99 w 160"/>
                <a:gd name="T39" fmla="*/ 612 h 6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60" h="612">
                  <a:moveTo>
                    <a:pt x="99" y="612"/>
                  </a:moveTo>
                  <a:cubicBezTo>
                    <a:pt x="69" y="612"/>
                    <a:pt x="44" y="603"/>
                    <a:pt x="26" y="586"/>
                  </a:cubicBezTo>
                  <a:cubicBezTo>
                    <a:pt x="9" y="569"/>
                    <a:pt x="0" y="544"/>
                    <a:pt x="0" y="515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1" y="5"/>
                    <a:pt x="2" y="3"/>
                    <a:pt x="3" y="2"/>
                  </a:cubicBezTo>
                  <a:cubicBezTo>
                    <a:pt x="4" y="0"/>
                    <a:pt x="6" y="0"/>
                    <a:pt x="8" y="0"/>
                  </a:cubicBezTo>
                  <a:cubicBezTo>
                    <a:pt x="74" y="0"/>
                    <a:pt x="74" y="0"/>
                    <a:pt x="74" y="0"/>
                  </a:cubicBezTo>
                  <a:cubicBezTo>
                    <a:pt x="78" y="0"/>
                    <a:pt x="81" y="3"/>
                    <a:pt x="81" y="7"/>
                  </a:cubicBezTo>
                  <a:cubicBezTo>
                    <a:pt x="80" y="494"/>
                    <a:pt x="80" y="494"/>
                    <a:pt x="80" y="494"/>
                  </a:cubicBezTo>
                  <a:cubicBezTo>
                    <a:pt x="80" y="511"/>
                    <a:pt x="83" y="523"/>
                    <a:pt x="89" y="530"/>
                  </a:cubicBezTo>
                  <a:cubicBezTo>
                    <a:pt x="95" y="537"/>
                    <a:pt x="104" y="540"/>
                    <a:pt x="118" y="540"/>
                  </a:cubicBezTo>
                  <a:cubicBezTo>
                    <a:pt x="119" y="540"/>
                    <a:pt x="119" y="540"/>
                    <a:pt x="119" y="540"/>
                  </a:cubicBezTo>
                  <a:cubicBezTo>
                    <a:pt x="133" y="540"/>
                    <a:pt x="135" y="540"/>
                    <a:pt x="152" y="537"/>
                  </a:cubicBezTo>
                  <a:cubicBezTo>
                    <a:pt x="152" y="537"/>
                    <a:pt x="152" y="537"/>
                    <a:pt x="153" y="537"/>
                  </a:cubicBezTo>
                  <a:cubicBezTo>
                    <a:pt x="154" y="537"/>
                    <a:pt x="156" y="538"/>
                    <a:pt x="157" y="539"/>
                  </a:cubicBezTo>
                  <a:cubicBezTo>
                    <a:pt x="159" y="540"/>
                    <a:pt x="160" y="542"/>
                    <a:pt x="160" y="544"/>
                  </a:cubicBezTo>
                  <a:cubicBezTo>
                    <a:pt x="160" y="598"/>
                    <a:pt x="160" y="598"/>
                    <a:pt x="160" y="598"/>
                  </a:cubicBezTo>
                  <a:cubicBezTo>
                    <a:pt x="160" y="601"/>
                    <a:pt x="158" y="603"/>
                    <a:pt x="155" y="604"/>
                  </a:cubicBezTo>
                  <a:cubicBezTo>
                    <a:pt x="136" y="611"/>
                    <a:pt x="118" y="612"/>
                    <a:pt x="101" y="612"/>
                  </a:cubicBezTo>
                  <a:lnTo>
                    <a:pt x="99" y="612"/>
                  </a:lnTo>
                  <a:close/>
                </a:path>
              </a:pathLst>
            </a:custGeom>
            <a:solidFill>
              <a:srgbClr val="E2481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20" name="Freeform 9">
              <a:extLst>
                <a:ext uri="{FF2B5EF4-FFF2-40B4-BE49-F238E27FC236}">
                  <a16:creationId xmlns:a16="http://schemas.microsoft.com/office/drawing/2014/main" id="{0ACD3614-B5C3-46B9-AA79-9BBF878732BC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489576" y="2651125"/>
              <a:ext cx="1579563" cy="1157288"/>
            </a:xfrm>
            <a:custGeom>
              <a:avLst/>
              <a:gdLst>
                <a:gd name="T0" fmla="*/ 384 w 590"/>
                <a:gd name="T1" fmla="*/ 432 h 432"/>
                <a:gd name="T2" fmla="*/ 378 w 590"/>
                <a:gd name="T3" fmla="*/ 426 h 432"/>
                <a:gd name="T4" fmla="*/ 295 w 590"/>
                <a:gd name="T5" fmla="*/ 93 h 432"/>
                <a:gd name="T6" fmla="*/ 211 w 590"/>
                <a:gd name="T7" fmla="*/ 426 h 432"/>
                <a:gd name="T8" fmla="*/ 204 w 590"/>
                <a:gd name="T9" fmla="*/ 431 h 432"/>
                <a:gd name="T10" fmla="*/ 117 w 590"/>
                <a:gd name="T11" fmla="*/ 431 h 432"/>
                <a:gd name="T12" fmla="*/ 110 w 590"/>
                <a:gd name="T13" fmla="*/ 426 h 432"/>
                <a:gd name="T14" fmla="*/ 1 w 590"/>
                <a:gd name="T15" fmla="*/ 9 h 432"/>
                <a:gd name="T16" fmla="*/ 2 w 590"/>
                <a:gd name="T17" fmla="*/ 3 h 432"/>
                <a:gd name="T18" fmla="*/ 8 w 590"/>
                <a:gd name="T19" fmla="*/ 0 h 432"/>
                <a:gd name="T20" fmla="*/ 72 w 590"/>
                <a:gd name="T21" fmla="*/ 0 h 432"/>
                <a:gd name="T22" fmla="*/ 79 w 590"/>
                <a:gd name="T23" fmla="*/ 6 h 432"/>
                <a:gd name="T24" fmla="*/ 136 w 590"/>
                <a:gd name="T25" fmla="*/ 236 h 432"/>
                <a:gd name="T26" fmla="*/ 162 w 590"/>
                <a:gd name="T27" fmla="*/ 343 h 432"/>
                <a:gd name="T28" fmla="*/ 184 w 590"/>
                <a:gd name="T29" fmla="*/ 252 h 432"/>
                <a:gd name="T30" fmla="*/ 247 w 590"/>
                <a:gd name="T31" fmla="*/ 6 h 432"/>
                <a:gd name="T32" fmla="*/ 254 w 590"/>
                <a:gd name="T33" fmla="*/ 1 h 432"/>
                <a:gd name="T34" fmla="*/ 337 w 590"/>
                <a:gd name="T35" fmla="*/ 1 h 432"/>
                <a:gd name="T36" fmla="*/ 343 w 590"/>
                <a:gd name="T37" fmla="*/ 6 h 432"/>
                <a:gd name="T38" fmla="*/ 406 w 590"/>
                <a:gd name="T39" fmla="*/ 252 h 432"/>
                <a:gd name="T40" fmla="*/ 427 w 590"/>
                <a:gd name="T41" fmla="*/ 344 h 432"/>
                <a:gd name="T42" fmla="*/ 453 w 590"/>
                <a:gd name="T43" fmla="*/ 236 h 432"/>
                <a:gd name="T44" fmla="*/ 512 w 590"/>
                <a:gd name="T45" fmla="*/ 7 h 432"/>
                <a:gd name="T46" fmla="*/ 519 w 590"/>
                <a:gd name="T47" fmla="*/ 1 h 432"/>
                <a:gd name="T48" fmla="*/ 583 w 590"/>
                <a:gd name="T49" fmla="*/ 1 h 432"/>
                <a:gd name="T50" fmla="*/ 588 w 590"/>
                <a:gd name="T51" fmla="*/ 4 h 432"/>
                <a:gd name="T52" fmla="*/ 589 w 590"/>
                <a:gd name="T53" fmla="*/ 10 h 432"/>
                <a:gd name="T54" fmla="*/ 478 w 590"/>
                <a:gd name="T55" fmla="*/ 427 h 432"/>
                <a:gd name="T56" fmla="*/ 471 w 590"/>
                <a:gd name="T57" fmla="*/ 432 h 432"/>
                <a:gd name="T58" fmla="*/ 384 w 590"/>
                <a:gd name="T59" fmla="*/ 432 h 4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590" h="432">
                  <a:moveTo>
                    <a:pt x="384" y="432"/>
                  </a:moveTo>
                  <a:cubicBezTo>
                    <a:pt x="381" y="432"/>
                    <a:pt x="378" y="430"/>
                    <a:pt x="378" y="426"/>
                  </a:cubicBezTo>
                  <a:cubicBezTo>
                    <a:pt x="295" y="93"/>
                    <a:pt x="295" y="93"/>
                    <a:pt x="295" y="93"/>
                  </a:cubicBezTo>
                  <a:cubicBezTo>
                    <a:pt x="211" y="426"/>
                    <a:pt x="211" y="426"/>
                    <a:pt x="211" y="426"/>
                  </a:cubicBezTo>
                  <a:cubicBezTo>
                    <a:pt x="210" y="429"/>
                    <a:pt x="207" y="431"/>
                    <a:pt x="204" y="431"/>
                  </a:cubicBezTo>
                  <a:cubicBezTo>
                    <a:pt x="117" y="431"/>
                    <a:pt x="117" y="431"/>
                    <a:pt x="117" y="431"/>
                  </a:cubicBezTo>
                  <a:cubicBezTo>
                    <a:pt x="114" y="431"/>
                    <a:pt x="111" y="429"/>
                    <a:pt x="110" y="426"/>
                  </a:cubicBezTo>
                  <a:cubicBezTo>
                    <a:pt x="1" y="9"/>
                    <a:pt x="1" y="9"/>
                    <a:pt x="1" y="9"/>
                  </a:cubicBezTo>
                  <a:cubicBezTo>
                    <a:pt x="0" y="7"/>
                    <a:pt x="1" y="5"/>
                    <a:pt x="2" y="3"/>
                  </a:cubicBezTo>
                  <a:cubicBezTo>
                    <a:pt x="4" y="1"/>
                    <a:pt x="6" y="0"/>
                    <a:pt x="8" y="0"/>
                  </a:cubicBezTo>
                  <a:cubicBezTo>
                    <a:pt x="72" y="0"/>
                    <a:pt x="72" y="0"/>
                    <a:pt x="72" y="0"/>
                  </a:cubicBezTo>
                  <a:cubicBezTo>
                    <a:pt x="75" y="0"/>
                    <a:pt x="78" y="3"/>
                    <a:pt x="79" y="6"/>
                  </a:cubicBezTo>
                  <a:cubicBezTo>
                    <a:pt x="136" y="236"/>
                    <a:pt x="136" y="236"/>
                    <a:pt x="136" y="236"/>
                  </a:cubicBezTo>
                  <a:cubicBezTo>
                    <a:pt x="145" y="267"/>
                    <a:pt x="154" y="304"/>
                    <a:pt x="162" y="343"/>
                  </a:cubicBezTo>
                  <a:cubicBezTo>
                    <a:pt x="169" y="313"/>
                    <a:pt x="176" y="282"/>
                    <a:pt x="184" y="252"/>
                  </a:cubicBezTo>
                  <a:cubicBezTo>
                    <a:pt x="247" y="6"/>
                    <a:pt x="247" y="6"/>
                    <a:pt x="247" y="6"/>
                  </a:cubicBezTo>
                  <a:cubicBezTo>
                    <a:pt x="248" y="3"/>
                    <a:pt x="251" y="1"/>
                    <a:pt x="254" y="1"/>
                  </a:cubicBezTo>
                  <a:cubicBezTo>
                    <a:pt x="337" y="1"/>
                    <a:pt x="337" y="1"/>
                    <a:pt x="337" y="1"/>
                  </a:cubicBezTo>
                  <a:cubicBezTo>
                    <a:pt x="340" y="1"/>
                    <a:pt x="343" y="3"/>
                    <a:pt x="343" y="6"/>
                  </a:cubicBezTo>
                  <a:cubicBezTo>
                    <a:pt x="406" y="252"/>
                    <a:pt x="406" y="252"/>
                    <a:pt x="406" y="252"/>
                  </a:cubicBezTo>
                  <a:cubicBezTo>
                    <a:pt x="413" y="281"/>
                    <a:pt x="420" y="311"/>
                    <a:pt x="427" y="344"/>
                  </a:cubicBezTo>
                  <a:cubicBezTo>
                    <a:pt x="435" y="305"/>
                    <a:pt x="445" y="268"/>
                    <a:pt x="453" y="236"/>
                  </a:cubicBezTo>
                  <a:cubicBezTo>
                    <a:pt x="512" y="7"/>
                    <a:pt x="512" y="7"/>
                    <a:pt x="512" y="7"/>
                  </a:cubicBezTo>
                  <a:cubicBezTo>
                    <a:pt x="513" y="4"/>
                    <a:pt x="515" y="1"/>
                    <a:pt x="519" y="1"/>
                  </a:cubicBezTo>
                  <a:cubicBezTo>
                    <a:pt x="583" y="1"/>
                    <a:pt x="583" y="1"/>
                    <a:pt x="583" y="1"/>
                  </a:cubicBezTo>
                  <a:cubicBezTo>
                    <a:pt x="585" y="1"/>
                    <a:pt x="587" y="2"/>
                    <a:pt x="588" y="4"/>
                  </a:cubicBezTo>
                  <a:cubicBezTo>
                    <a:pt x="590" y="6"/>
                    <a:pt x="590" y="8"/>
                    <a:pt x="589" y="10"/>
                  </a:cubicBezTo>
                  <a:cubicBezTo>
                    <a:pt x="478" y="427"/>
                    <a:pt x="478" y="427"/>
                    <a:pt x="478" y="427"/>
                  </a:cubicBezTo>
                  <a:cubicBezTo>
                    <a:pt x="477" y="430"/>
                    <a:pt x="475" y="432"/>
                    <a:pt x="471" y="432"/>
                  </a:cubicBezTo>
                  <a:lnTo>
                    <a:pt x="384" y="432"/>
                  </a:lnTo>
                  <a:close/>
                </a:path>
              </a:pathLst>
            </a:custGeom>
            <a:solidFill>
              <a:srgbClr val="E2481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21" name="Freeform 10">
              <a:extLst>
                <a:ext uri="{FF2B5EF4-FFF2-40B4-BE49-F238E27FC236}">
                  <a16:creationId xmlns:a16="http://schemas.microsoft.com/office/drawing/2014/main" id="{242E2CA4-36BB-4DE4-9445-7AEBA9C92520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3387726" y="2208213"/>
              <a:ext cx="1512888" cy="1595438"/>
            </a:xfrm>
            <a:custGeom>
              <a:avLst/>
              <a:gdLst>
                <a:gd name="T0" fmla="*/ 483 w 565"/>
                <a:gd name="T1" fmla="*/ 595 h 595"/>
                <a:gd name="T2" fmla="*/ 478 w 565"/>
                <a:gd name="T3" fmla="*/ 591 h 595"/>
                <a:gd name="T4" fmla="*/ 400 w 565"/>
                <a:gd name="T5" fmla="*/ 403 h 595"/>
                <a:gd name="T6" fmla="*/ 284 w 565"/>
                <a:gd name="T7" fmla="*/ 423 h 595"/>
                <a:gd name="T8" fmla="*/ 166 w 565"/>
                <a:gd name="T9" fmla="*/ 402 h 595"/>
                <a:gd name="T10" fmla="*/ 87 w 565"/>
                <a:gd name="T11" fmla="*/ 590 h 595"/>
                <a:gd name="T12" fmla="*/ 81 w 565"/>
                <a:gd name="T13" fmla="*/ 594 h 595"/>
                <a:gd name="T14" fmla="*/ 6 w 565"/>
                <a:gd name="T15" fmla="*/ 594 h 595"/>
                <a:gd name="T16" fmla="*/ 1 w 565"/>
                <a:gd name="T17" fmla="*/ 591 h 595"/>
                <a:gd name="T18" fmla="*/ 1 w 565"/>
                <a:gd name="T19" fmla="*/ 586 h 595"/>
                <a:gd name="T20" fmla="*/ 249 w 565"/>
                <a:gd name="T21" fmla="*/ 4 h 595"/>
                <a:gd name="T22" fmla="*/ 255 w 565"/>
                <a:gd name="T23" fmla="*/ 0 h 595"/>
                <a:gd name="T24" fmla="*/ 313 w 565"/>
                <a:gd name="T25" fmla="*/ 0 h 595"/>
                <a:gd name="T26" fmla="*/ 318 w 565"/>
                <a:gd name="T27" fmla="*/ 4 h 595"/>
                <a:gd name="T28" fmla="*/ 565 w 565"/>
                <a:gd name="T29" fmla="*/ 587 h 595"/>
                <a:gd name="T30" fmla="*/ 564 w 565"/>
                <a:gd name="T31" fmla="*/ 592 h 595"/>
                <a:gd name="T32" fmla="*/ 559 w 565"/>
                <a:gd name="T33" fmla="*/ 595 h 595"/>
                <a:gd name="T34" fmla="*/ 483 w 565"/>
                <a:gd name="T35" fmla="*/ 595 h 595"/>
                <a:gd name="T36" fmla="*/ 195 w 565"/>
                <a:gd name="T37" fmla="*/ 335 h 595"/>
                <a:gd name="T38" fmla="*/ 283 w 565"/>
                <a:gd name="T39" fmla="*/ 350 h 595"/>
                <a:gd name="T40" fmla="*/ 372 w 565"/>
                <a:gd name="T41" fmla="*/ 335 h 595"/>
                <a:gd name="T42" fmla="*/ 283 w 565"/>
                <a:gd name="T43" fmla="*/ 121 h 595"/>
                <a:gd name="T44" fmla="*/ 195 w 565"/>
                <a:gd name="T45" fmla="*/ 335 h 5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565" h="595">
                  <a:moveTo>
                    <a:pt x="483" y="595"/>
                  </a:moveTo>
                  <a:cubicBezTo>
                    <a:pt x="481" y="595"/>
                    <a:pt x="479" y="594"/>
                    <a:pt x="478" y="591"/>
                  </a:cubicBezTo>
                  <a:cubicBezTo>
                    <a:pt x="400" y="403"/>
                    <a:pt x="400" y="403"/>
                    <a:pt x="400" y="403"/>
                  </a:cubicBezTo>
                  <a:cubicBezTo>
                    <a:pt x="364" y="416"/>
                    <a:pt x="325" y="423"/>
                    <a:pt x="284" y="423"/>
                  </a:cubicBezTo>
                  <a:cubicBezTo>
                    <a:pt x="243" y="423"/>
                    <a:pt x="203" y="416"/>
                    <a:pt x="166" y="402"/>
                  </a:cubicBezTo>
                  <a:cubicBezTo>
                    <a:pt x="87" y="590"/>
                    <a:pt x="87" y="590"/>
                    <a:pt x="87" y="590"/>
                  </a:cubicBezTo>
                  <a:cubicBezTo>
                    <a:pt x="86" y="593"/>
                    <a:pt x="84" y="594"/>
                    <a:pt x="81" y="594"/>
                  </a:cubicBezTo>
                  <a:cubicBezTo>
                    <a:pt x="6" y="594"/>
                    <a:pt x="6" y="594"/>
                    <a:pt x="6" y="594"/>
                  </a:cubicBezTo>
                  <a:cubicBezTo>
                    <a:pt x="4" y="594"/>
                    <a:pt x="2" y="593"/>
                    <a:pt x="1" y="591"/>
                  </a:cubicBezTo>
                  <a:cubicBezTo>
                    <a:pt x="0" y="590"/>
                    <a:pt x="0" y="587"/>
                    <a:pt x="1" y="586"/>
                  </a:cubicBezTo>
                  <a:cubicBezTo>
                    <a:pt x="249" y="4"/>
                    <a:pt x="249" y="4"/>
                    <a:pt x="249" y="4"/>
                  </a:cubicBezTo>
                  <a:cubicBezTo>
                    <a:pt x="250" y="2"/>
                    <a:pt x="252" y="0"/>
                    <a:pt x="255" y="0"/>
                  </a:cubicBezTo>
                  <a:cubicBezTo>
                    <a:pt x="313" y="0"/>
                    <a:pt x="313" y="0"/>
                    <a:pt x="313" y="0"/>
                  </a:cubicBezTo>
                  <a:cubicBezTo>
                    <a:pt x="315" y="0"/>
                    <a:pt x="317" y="2"/>
                    <a:pt x="318" y="4"/>
                  </a:cubicBezTo>
                  <a:cubicBezTo>
                    <a:pt x="565" y="587"/>
                    <a:pt x="565" y="587"/>
                    <a:pt x="565" y="587"/>
                  </a:cubicBezTo>
                  <a:cubicBezTo>
                    <a:pt x="565" y="589"/>
                    <a:pt x="565" y="591"/>
                    <a:pt x="564" y="592"/>
                  </a:cubicBezTo>
                  <a:cubicBezTo>
                    <a:pt x="563" y="594"/>
                    <a:pt x="561" y="595"/>
                    <a:pt x="559" y="595"/>
                  </a:cubicBezTo>
                  <a:lnTo>
                    <a:pt x="483" y="595"/>
                  </a:lnTo>
                  <a:close/>
                  <a:moveTo>
                    <a:pt x="195" y="335"/>
                  </a:moveTo>
                  <a:cubicBezTo>
                    <a:pt x="222" y="345"/>
                    <a:pt x="252" y="350"/>
                    <a:pt x="283" y="350"/>
                  </a:cubicBezTo>
                  <a:cubicBezTo>
                    <a:pt x="313" y="350"/>
                    <a:pt x="344" y="345"/>
                    <a:pt x="372" y="335"/>
                  </a:cubicBezTo>
                  <a:cubicBezTo>
                    <a:pt x="283" y="121"/>
                    <a:pt x="283" y="121"/>
                    <a:pt x="283" y="121"/>
                  </a:cubicBezTo>
                  <a:lnTo>
                    <a:pt x="195" y="335"/>
                  </a:lnTo>
                  <a:close/>
                </a:path>
              </a:pathLst>
            </a:custGeom>
            <a:solidFill>
              <a:srgbClr val="E2481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22" name="Freeform 11">
              <a:extLst>
                <a:ext uri="{FF2B5EF4-FFF2-40B4-BE49-F238E27FC236}">
                  <a16:creationId xmlns:a16="http://schemas.microsoft.com/office/drawing/2014/main" id="{34AC3F78-FF46-4E77-B9E9-87D4FAF65DA4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2624138" y="0"/>
              <a:ext cx="6943725" cy="6858000"/>
            </a:xfrm>
            <a:custGeom>
              <a:avLst/>
              <a:gdLst>
                <a:gd name="T0" fmla="*/ 1911 w 2593"/>
                <a:gd name="T1" fmla="*/ 0 h 2559"/>
                <a:gd name="T2" fmla="*/ 682 w 2593"/>
                <a:gd name="T3" fmla="*/ 0 h 2559"/>
                <a:gd name="T4" fmla="*/ 0 w 2593"/>
                <a:gd name="T5" fmla="*/ 682 h 2559"/>
                <a:gd name="T6" fmla="*/ 0 w 2593"/>
                <a:gd name="T7" fmla="*/ 1792 h 2559"/>
                <a:gd name="T8" fmla="*/ 682 w 2593"/>
                <a:gd name="T9" fmla="*/ 2474 h 2559"/>
                <a:gd name="T10" fmla="*/ 1245 w 2593"/>
                <a:gd name="T11" fmla="*/ 2474 h 2559"/>
                <a:gd name="T12" fmla="*/ 1252 w 2593"/>
                <a:gd name="T13" fmla="*/ 2481 h 2559"/>
                <a:gd name="T14" fmla="*/ 1252 w 2593"/>
                <a:gd name="T15" fmla="*/ 2553 h 2559"/>
                <a:gd name="T16" fmla="*/ 1258 w 2593"/>
                <a:gd name="T17" fmla="*/ 2559 h 2559"/>
                <a:gd name="T18" fmla="*/ 1310 w 2593"/>
                <a:gd name="T19" fmla="*/ 2559 h 2559"/>
                <a:gd name="T20" fmla="*/ 1313 w 2593"/>
                <a:gd name="T21" fmla="*/ 2559 h 2559"/>
                <a:gd name="T22" fmla="*/ 1388 w 2593"/>
                <a:gd name="T23" fmla="*/ 2559 h 2559"/>
                <a:gd name="T24" fmla="*/ 1395 w 2593"/>
                <a:gd name="T25" fmla="*/ 2553 h 2559"/>
                <a:gd name="T26" fmla="*/ 1395 w 2593"/>
                <a:gd name="T27" fmla="*/ 2481 h 2559"/>
                <a:gd name="T28" fmla="*/ 1401 w 2593"/>
                <a:gd name="T29" fmla="*/ 2474 h 2559"/>
                <a:gd name="T30" fmla="*/ 1911 w 2593"/>
                <a:gd name="T31" fmla="*/ 2474 h 2559"/>
                <a:gd name="T32" fmla="*/ 2593 w 2593"/>
                <a:gd name="T33" fmla="*/ 1792 h 2559"/>
                <a:gd name="T34" fmla="*/ 2593 w 2593"/>
                <a:gd name="T35" fmla="*/ 682 h 2559"/>
                <a:gd name="T36" fmla="*/ 1911 w 2593"/>
                <a:gd name="T37" fmla="*/ 0 h 2559"/>
                <a:gd name="T38" fmla="*/ 1327 w 2593"/>
                <a:gd name="T39" fmla="*/ 2406 h 2559"/>
                <a:gd name="T40" fmla="*/ 1320 w 2593"/>
                <a:gd name="T41" fmla="*/ 2399 h 2559"/>
                <a:gd name="T42" fmla="*/ 1320 w 2593"/>
                <a:gd name="T43" fmla="*/ 2205 h 2559"/>
                <a:gd name="T44" fmla="*/ 1323 w 2593"/>
                <a:gd name="T45" fmla="*/ 2200 h 2559"/>
                <a:gd name="T46" fmla="*/ 1833 w 2593"/>
                <a:gd name="T47" fmla="*/ 1782 h 2559"/>
                <a:gd name="T48" fmla="*/ 1834 w 2593"/>
                <a:gd name="T49" fmla="*/ 1771 h 2559"/>
                <a:gd name="T50" fmla="*/ 1799 w 2593"/>
                <a:gd name="T51" fmla="*/ 1729 h 2559"/>
                <a:gd name="T52" fmla="*/ 1789 w 2593"/>
                <a:gd name="T53" fmla="*/ 1728 h 2559"/>
                <a:gd name="T54" fmla="*/ 1482 w 2593"/>
                <a:gd name="T55" fmla="*/ 1979 h 2559"/>
                <a:gd name="T56" fmla="*/ 1470 w 2593"/>
                <a:gd name="T57" fmla="*/ 1974 h 2559"/>
                <a:gd name="T58" fmla="*/ 1467 w 2593"/>
                <a:gd name="T59" fmla="*/ 1790 h 2559"/>
                <a:gd name="T60" fmla="*/ 1460 w 2593"/>
                <a:gd name="T61" fmla="*/ 1783 h 2559"/>
                <a:gd name="T62" fmla="*/ 1405 w 2593"/>
                <a:gd name="T63" fmla="*/ 1785 h 2559"/>
                <a:gd name="T64" fmla="*/ 1398 w 2593"/>
                <a:gd name="T65" fmla="*/ 1792 h 2559"/>
                <a:gd name="T66" fmla="*/ 1403 w 2593"/>
                <a:gd name="T67" fmla="*/ 2040 h 2559"/>
                <a:gd name="T68" fmla="*/ 1400 w 2593"/>
                <a:gd name="T69" fmla="*/ 2046 h 2559"/>
                <a:gd name="T70" fmla="*/ 1301 w 2593"/>
                <a:gd name="T71" fmla="*/ 2128 h 2559"/>
                <a:gd name="T72" fmla="*/ 1290 w 2593"/>
                <a:gd name="T73" fmla="*/ 2126 h 2559"/>
                <a:gd name="T74" fmla="*/ 1120 w 2593"/>
                <a:gd name="T75" fmla="*/ 1828 h 2559"/>
                <a:gd name="T76" fmla="*/ 1110 w 2593"/>
                <a:gd name="T77" fmla="*/ 1825 h 2559"/>
                <a:gd name="T78" fmla="*/ 1063 w 2593"/>
                <a:gd name="T79" fmla="*/ 1852 h 2559"/>
                <a:gd name="T80" fmla="*/ 1060 w 2593"/>
                <a:gd name="T81" fmla="*/ 1862 h 2559"/>
                <a:gd name="T82" fmla="*/ 1250 w 2593"/>
                <a:gd name="T83" fmla="*/ 2194 h 2559"/>
                <a:gd name="T84" fmla="*/ 1251 w 2593"/>
                <a:gd name="T85" fmla="*/ 2197 h 2559"/>
                <a:gd name="T86" fmla="*/ 1251 w 2593"/>
                <a:gd name="T87" fmla="*/ 2399 h 2559"/>
                <a:gd name="T88" fmla="*/ 1244 w 2593"/>
                <a:gd name="T89" fmla="*/ 2406 h 2559"/>
                <a:gd name="T90" fmla="*/ 1240 w 2593"/>
                <a:gd name="T91" fmla="*/ 2406 h 2559"/>
                <a:gd name="T92" fmla="*/ 682 w 2593"/>
                <a:gd name="T93" fmla="*/ 2406 h 2559"/>
                <a:gd name="T94" fmla="*/ 68 w 2593"/>
                <a:gd name="T95" fmla="*/ 1792 h 2559"/>
                <a:gd name="T96" fmla="*/ 68 w 2593"/>
                <a:gd name="T97" fmla="*/ 682 h 2559"/>
                <a:gd name="T98" fmla="*/ 682 w 2593"/>
                <a:gd name="T99" fmla="*/ 68 h 2559"/>
                <a:gd name="T100" fmla="*/ 1911 w 2593"/>
                <a:gd name="T101" fmla="*/ 68 h 2559"/>
                <a:gd name="T102" fmla="*/ 2525 w 2593"/>
                <a:gd name="T103" fmla="*/ 682 h 2559"/>
                <a:gd name="T104" fmla="*/ 2525 w 2593"/>
                <a:gd name="T105" fmla="*/ 1792 h 2559"/>
                <a:gd name="T106" fmla="*/ 1911 w 2593"/>
                <a:gd name="T107" fmla="*/ 2406 h 2559"/>
                <a:gd name="T108" fmla="*/ 1675 w 2593"/>
                <a:gd name="T109" fmla="*/ 2406 h 2559"/>
                <a:gd name="T110" fmla="*/ 1327 w 2593"/>
                <a:gd name="T111" fmla="*/ 2406 h 25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2593" h="2559">
                  <a:moveTo>
                    <a:pt x="1911" y="0"/>
                  </a:moveTo>
                  <a:cubicBezTo>
                    <a:pt x="682" y="0"/>
                    <a:pt x="682" y="0"/>
                    <a:pt x="682" y="0"/>
                  </a:cubicBezTo>
                  <a:cubicBezTo>
                    <a:pt x="306" y="0"/>
                    <a:pt x="0" y="305"/>
                    <a:pt x="0" y="682"/>
                  </a:cubicBezTo>
                  <a:cubicBezTo>
                    <a:pt x="0" y="1792"/>
                    <a:pt x="0" y="1792"/>
                    <a:pt x="0" y="1792"/>
                  </a:cubicBezTo>
                  <a:cubicBezTo>
                    <a:pt x="0" y="2169"/>
                    <a:pt x="306" y="2474"/>
                    <a:pt x="682" y="2474"/>
                  </a:cubicBezTo>
                  <a:cubicBezTo>
                    <a:pt x="1245" y="2474"/>
                    <a:pt x="1245" y="2474"/>
                    <a:pt x="1245" y="2474"/>
                  </a:cubicBezTo>
                  <a:cubicBezTo>
                    <a:pt x="1249" y="2474"/>
                    <a:pt x="1252" y="2477"/>
                    <a:pt x="1252" y="2481"/>
                  </a:cubicBezTo>
                  <a:cubicBezTo>
                    <a:pt x="1252" y="2553"/>
                    <a:pt x="1252" y="2553"/>
                    <a:pt x="1252" y="2553"/>
                  </a:cubicBezTo>
                  <a:cubicBezTo>
                    <a:pt x="1252" y="2556"/>
                    <a:pt x="1254" y="2559"/>
                    <a:pt x="1258" y="2559"/>
                  </a:cubicBezTo>
                  <a:cubicBezTo>
                    <a:pt x="1310" y="2559"/>
                    <a:pt x="1310" y="2559"/>
                    <a:pt x="1310" y="2559"/>
                  </a:cubicBezTo>
                  <a:cubicBezTo>
                    <a:pt x="1313" y="2559"/>
                    <a:pt x="1313" y="2559"/>
                    <a:pt x="1313" y="2559"/>
                  </a:cubicBezTo>
                  <a:cubicBezTo>
                    <a:pt x="1388" y="2559"/>
                    <a:pt x="1388" y="2559"/>
                    <a:pt x="1388" y="2559"/>
                  </a:cubicBezTo>
                  <a:cubicBezTo>
                    <a:pt x="1392" y="2559"/>
                    <a:pt x="1395" y="2556"/>
                    <a:pt x="1395" y="2553"/>
                  </a:cubicBezTo>
                  <a:cubicBezTo>
                    <a:pt x="1395" y="2481"/>
                    <a:pt x="1395" y="2481"/>
                    <a:pt x="1395" y="2481"/>
                  </a:cubicBezTo>
                  <a:cubicBezTo>
                    <a:pt x="1395" y="2477"/>
                    <a:pt x="1397" y="2474"/>
                    <a:pt x="1401" y="2474"/>
                  </a:cubicBezTo>
                  <a:cubicBezTo>
                    <a:pt x="1911" y="2474"/>
                    <a:pt x="1911" y="2474"/>
                    <a:pt x="1911" y="2474"/>
                  </a:cubicBezTo>
                  <a:cubicBezTo>
                    <a:pt x="2288" y="2474"/>
                    <a:pt x="2593" y="2169"/>
                    <a:pt x="2593" y="1792"/>
                  </a:cubicBezTo>
                  <a:cubicBezTo>
                    <a:pt x="2593" y="682"/>
                    <a:pt x="2593" y="682"/>
                    <a:pt x="2593" y="682"/>
                  </a:cubicBezTo>
                  <a:cubicBezTo>
                    <a:pt x="2593" y="305"/>
                    <a:pt x="2288" y="0"/>
                    <a:pt x="1911" y="0"/>
                  </a:cubicBezTo>
                  <a:close/>
                  <a:moveTo>
                    <a:pt x="1327" y="2406"/>
                  </a:moveTo>
                  <a:cubicBezTo>
                    <a:pt x="1323" y="2406"/>
                    <a:pt x="1320" y="2403"/>
                    <a:pt x="1320" y="2399"/>
                  </a:cubicBezTo>
                  <a:cubicBezTo>
                    <a:pt x="1320" y="2205"/>
                    <a:pt x="1320" y="2205"/>
                    <a:pt x="1320" y="2205"/>
                  </a:cubicBezTo>
                  <a:cubicBezTo>
                    <a:pt x="1320" y="2203"/>
                    <a:pt x="1321" y="2201"/>
                    <a:pt x="1323" y="2200"/>
                  </a:cubicBezTo>
                  <a:cubicBezTo>
                    <a:pt x="1833" y="1782"/>
                    <a:pt x="1833" y="1782"/>
                    <a:pt x="1833" y="1782"/>
                  </a:cubicBezTo>
                  <a:cubicBezTo>
                    <a:pt x="1836" y="1779"/>
                    <a:pt x="1836" y="1775"/>
                    <a:pt x="1834" y="1771"/>
                  </a:cubicBezTo>
                  <a:cubicBezTo>
                    <a:pt x="1799" y="1729"/>
                    <a:pt x="1799" y="1729"/>
                    <a:pt x="1799" y="1729"/>
                  </a:cubicBezTo>
                  <a:cubicBezTo>
                    <a:pt x="1796" y="1726"/>
                    <a:pt x="1792" y="1726"/>
                    <a:pt x="1789" y="1728"/>
                  </a:cubicBezTo>
                  <a:cubicBezTo>
                    <a:pt x="1482" y="1979"/>
                    <a:pt x="1482" y="1979"/>
                    <a:pt x="1482" y="1979"/>
                  </a:cubicBezTo>
                  <a:cubicBezTo>
                    <a:pt x="1477" y="1983"/>
                    <a:pt x="1470" y="1980"/>
                    <a:pt x="1470" y="1974"/>
                  </a:cubicBezTo>
                  <a:cubicBezTo>
                    <a:pt x="1467" y="1790"/>
                    <a:pt x="1467" y="1790"/>
                    <a:pt x="1467" y="1790"/>
                  </a:cubicBezTo>
                  <a:cubicBezTo>
                    <a:pt x="1467" y="1786"/>
                    <a:pt x="1464" y="1783"/>
                    <a:pt x="1460" y="1783"/>
                  </a:cubicBezTo>
                  <a:cubicBezTo>
                    <a:pt x="1405" y="1785"/>
                    <a:pt x="1405" y="1785"/>
                    <a:pt x="1405" y="1785"/>
                  </a:cubicBezTo>
                  <a:cubicBezTo>
                    <a:pt x="1401" y="1785"/>
                    <a:pt x="1398" y="1788"/>
                    <a:pt x="1398" y="1792"/>
                  </a:cubicBezTo>
                  <a:cubicBezTo>
                    <a:pt x="1403" y="2040"/>
                    <a:pt x="1403" y="2040"/>
                    <a:pt x="1403" y="2040"/>
                  </a:cubicBezTo>
                  <a:cubicBezTo>
                    <a:pt x="1403" y="2043"/>
                    <a:pt x="1402" y="2045"/>
                    <a:pt x="1400" y="2046"/>
                  </a:cubicBezTo>
                  <a:cubicBezTo>
                    <a:pt x="1301" y="2128"/>
                    <a:pt x="1301" y="2128"/>
                    <a:pt x="1301" y="2128"/>
                  </a:cubicBezTo>
                  <a:cubicBezTo>
                    <a:pt x="1298" y="2131"/>
                    <a:pt x="1293" y="2130"/>
                    <a:pt x="1290" y="2126"/>
                  </a:cubicBezTo>
                  <a:cubicBezTo>
                    <a:pt x="1243" y="2044"/>
                    <a:pt x="1167" y="1911"/>
                    <a:pt x="1120" y="1828"/>
                  </a:cubicBezTo>
                  <a:cubicBezTo>
                    <a:pt x="1118" y="1825"/>
                    <a:pt x="1114" y="1823"/>
                    <a:pt x="1110" y="1825"/>
                  </a:cubicBezTo>
                  <a:cubicBezTo>
                    <a:pt x="1063" y="1852"/>
                    <a:pt x="1063" y="1852"/>
                    <a:pt x="1063" y="1852"/>
                  </a:cubicBezTo>
                  <a:cubicBezTo>
                    <a:pt x="1059" y="1854"/>
                    <a:pt x="1058" y="1859"/>
                    <a:pt x="1060" y="1862"/>
                  </a:cubicBezTo>
                  <a:cubicBezTo>
                    <a:pt x="1086" y="1908"/>
                    <a:pt x="1213" y="2131"/>
                    <a:pt x="1250" y="2194"/>
                  </a:cubicBezTo>
                  <a:cubicBezTo>
                    <a:pt x="1251" y="2195"/>
                    <a:pt x="1251" y="2196"/>
                    <a:pt x="1251" y="2197"/>
                  </a:cubicBezTo>
                  <a:cubicBezTo>
                    <a:pt x="1251" y="2399"/>
                    <a:pt x="1251" y="2399"/>
                    <a:pt x="1251" y="2399"/>
                  </a:cubicBezTo>
                  <a:cubicBezTo>
                    <a:pt x="1251" y="2403"/>
                    <a:pt x="1248" y="2406"/>
                    <a:pt x="1244" y="2406"/>
                  </a:cubicBezTo>
                  <a:cubicBezTo>
                    <a:pt x="1240" y="2406"/>
                    <a:pt x="1240" y="2406"/>
                    <a:pt x="1240" y="2406"/>
                  </a:cubicBezTo>
                  <a:cubicBezTo>
                    <a:pt x="682" y="2406"/>
                    <a:pt x="682" y="2406"/>
                    <a:pt x="682" y="2406"/>
                  </a:cubicBezTo>
                  <a:cubicBezTo>
                    <a:pt x="343" y="2406"/>
                    <a:pt x="68" y="2131"/>
                    <a:pt x="68" y="1792"/>
                  </a:cubicBezTo>
                  <a:cubicBezTo>
                    <a:pt x="68" y="682"/>
                    <a:pt x="68" y="682"/>
                    <a:pt x="68" y="682"/>
                  </a:cubicBezTo>
                  <a:cubicBezTo>
                    <a:pt x="68" y="343"/>
                    <a:pt x="343" y="68"/>
                    <a:pt x="682" y="68"/>
                  </a:cubicBezTo>
                  <a:cubicBezTo>
                    <a:pt x="1911" y="68"/>
                    <a:pt x="1911" y="68"/>
                    <a:pt x="1911" y="68"/>
                  </a:cubicBezTo>
                  <a:cubicBezTo>
                    <a:pt x="2250" y="68"/>
                    <a:pt x="2525" y="343"/>
                    <a:pt x="2525" y="682"/>
                  </a:cubicBezTo>
                  <a:cubicBezTo>
                    <a:pt x="2525" y="1792"/>
                    <a:pt x="2525" y="1792"/>
                    <a:pt x="2525" y="1792"/>
                  </a:cubicBezTo>
                  <a:cubicBezTo>
                    <a:pt x="2525" y="2131"/>
                    <a:pt x="2250" y="2406"/>
                    <a:pt x="1911" y="2406"/>
                  </a:cubicBezTo>
                  <a:cubicBezTo>
                    <a:pt x="1675" y="2406"/>
                    <a:pt x="1675" y="2406"/>
                    <a:pt x="1675" y="2406"/>
                  </a:cubicBezTo>
                  <a:lnTo>
                    <a:pt x="1327" y="2406"/>
                  </a:lnTo>
                  <a:close/>
                </a:path>
              </a:pathLst>
            </a:custGeom>
            <a:solidFill>
              <a:srgbClr val="E2481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</p:grpSp>
    </p:spTree>
    <p:extLst>
      <p:ext uri="{BB962C8B-B14F-4D97-AF65-F5344CB8AC3E}">
        <p14:creationId xmlns:p14="http://schemas.microsoft.com/office/powerpoint/2010/main" val="24824166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  <p:sldLayoutId id="2147483656" r:id="rId2"/>
    <p:sldLayoutId id="2147483657" r:id="rId3"/>
    <p:sldLayoutId id="2147483658" r:id="rId4"/>
    <p:sldLayoutId id="2147483659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8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.xml"/><Relationship Id="rId4" Type="http://schemas.openxmlformats.org/officeDocument/2006/relationships/chart" Target="../charts/char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Relationship Id="rId4" Type="http://schemas.openxmlformats.org/officeDocument/2006/relationships/chart" Target="../charts/char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041692D-3133-4B43-A5E5-5AA8CA8250B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046375" y="3873500"/>
            <a:ext cx="9700182" cy="1377230"/>
          </a:xfrm>
        </p:spPr>
        <p:txBody>
          <a:bodyPr/>
          <a:lstStyle/>
          <a:p>
            <a:endParaRPr lang="en-US"/>
          </a:p>
          <a:p>
            <a:r>
              <a:rPr lang="en-US" err="1"/>
              <a:t>Kennismakingsbijeenkomst</a:t>
            </a:r>
            <a:r>
              <a:rPr lang="en-US"/>
              <a:t> </a:t>
            </a:r>
            <a:r>
              <a:rPr lang="en-US" err="1"/>
              <a:t>meedenkgroep</a:t>
            </a:r>
            <a:r>
              <a:rPr lang="en-US"/>
              <a:t> </a:t>
            </a:r>
          </a:p>
          <a:p>
            <a:r>
              <a:rPr lang="en-US" err="1"/>
              <a:t>Onderhoudsplan</a:t>
            </a:r>
            <a:r>
              <a:rPr lang="en-US"/>
              <a:t> 133 </a:t>
            </a:r>
            <a:r>
              <a:rPr lang="en-US" err="1"/>
              <a:t>woningen</a:t>
            </a:r>
            <a:r>
              <a:rPr lang="en-US"/>
              <a:t> Centrum- West Etten-</a:t>
            </a:r>
            <a:r>
              <a:rPr lang="en-US" err="1"/>
              <a:t>Leur</a:t>
            </a:r>
            <a:endParaRPr lang="nl-NL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DA048DE-D964-428B-9A35-E2178FD5584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048244" y="5637229"/>
            <a:ext cx="6191006" cy="612392"/>
          </a:xfrm>
        </p:spPr>
        <p:txBody>
          <a:bodyPr lIns="91440" tIns="45720" rIns="91440" bIns="45720" anchor="t"/>
          <a:lstStyle/>
          <a:p>
            <a:r>
              <a:rPr lang="en-US" err="1"/>
              <a:t>Dinsdag</a:t>
            </a:r>
            <a:r>
              <a:rPr lang="en-US"/>
              <a:t> 18 juli 2023 </a:t>
            </a:r>
            <a:endParaRPr lang="nl-NL" b="1"/>
          </a:p>
        </p:txBody>
      </p:sp>
      <p:pic>
        <p:nvPicPr>
          <p:cNvPr id="3" name="Picture 3">
            <a:extLst>
              <a:ext uri="{FF2B5EF4-FFF2-40B4-BE49-F238E27FC236}">
                <a16:creationId xmlns:a16="http://schemas.microsoft.com/office/drawing/2014/main" id="{96E274E7-01B1-8F61-0AF3-4066D1B8C76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78413" y="2027848"/>
            <a:ext cx="2527789" cy="1512765"/>
          </a:xfrm>
          <a:prstGeom prst="rect">
            <a:avLst/>
          </a:prstGeom>
        </p:spPr>
      </p:pic>
      <p:pic>
        <p:nvPicPr>
          <p:cNvPr id="7" name="Picture 10" descr="HuurdersBelangen Vereniging Etten-Leur">
            <a:extLst>
              <a:ext uri="{FF2B5EF4-FFF2-40B4-BE49-F238E27FC236}">
                <a16:creationId xmlns:a16="http://schemas.microsoft.com/office/drawing/2014/main" id="{CD9EC4E5-6DCE-3A8D-87AE-0C3398E552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38954" y="1878135"/>
            <a:ext cx="3361441" cy="1490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1513914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Afbeelding 6">
            <a:extLst>
              <a:ext uri="{FF2B5EF4-FFF2-40B4-BE49-F238E27FC236}">
                <a16:creationId xmlns:a16="http://schemas.microsoft.com/office/drawing/2014/main" id="{9068B4A2-6247-CEAC-F5A6-936BD406E4F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86043" y="4260062"/>
            <a:ext cx="2059619" cy="1894165"/>
          </a:xfrm>
          <a:prstGeom prst="rect">
            <a:avLst/>
          </a:prstGeom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F6C9391-DEF6-4963-9BFA-D6F792F4E9F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757971" y="1392353"/>
            <a:ext cx="10421558" cy="639442"/>
          </a:xfrm>
        </p:spPr>
        <p:txBody>
          <a:bodyPr lIns="91440" tIns="45720" rIns="91440" bIns="45720" anchor="t"/>
          <a:lstStyle/>
          <a:p>
            <a:pPr lvl="1"/>
            <a:r>
              <a:rPr lang="en-GB" sz="2800">
                <a:solidFill>
                  <a:schemeClr val="accent1">
                    <a:lumMod val="50000"/>
                  </a:schemeClr>
                </a:solidFill>
              </a:rPr>
              <a:t>Tips </a:t>
            </a:r>
            <a:r>
              <a:rPr lang="en-GB" sz="2800" err="1">
                <a:solidFill>
                  <a:schemeClr val="accent1">
                    <a:lumMod val="50000"/>
                  </a:schemeClr>
                </a:solidFill>
              </a:rPr>
              <a:t>verbetering</a:t>
            </a:r>
            <a:r>
              <a:rPr lang="en-GB" sz="280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GB" sz="2800" err="1">
                <a:solidFill>
                  <a:schemeClr val="accent1">
                    <a:lumMod val="50000"/>
                  </a:schemeClr>
                </a:solidFill>
              </a:rPr>
              <a:t>wooncomfort</a:t>
            </a:r>
            <a:endParaRPr lang="en-GB" sz="2800" err="1">
              <a:solidFill>
                <a:schemeClr val="accent1">
                  <a:lumMod val="50000"/>
                </a:schemeClr>
              </a:solidFill>
              <a:cs typeface="Arial"/>
            </a:endParaRPr>
          </a:p>
          <a:p>
            <a:pPr lvl="1"/>
            <a:endParaRPr lang="en-GB" sz="1800">
              <a:solidFill>
                <a:schemeClr val="accent1">
                  <a:lumMod val="50000"/>
                </a:schemeClr>
              </a:solidFill>
            </a:endParaRPr>
          </a:p>
          <a:p>
            <a:pPr lvl="1"/>
            <a:endParaRPr lang="en-GB" sz="1800"/>
          </a:p>
          <a:p>
            <a:pPr lvl="1"/>
            <a:endParaRPr lang="en-GB" sz="1800"/>
          </a:p>
          <a:p>
            <a:pPr lvl="2"/>
            <a:endParaRPr lang="en-GB"/>
          </a:p>
        </p:txBody>
      </p:sp>
      <p:sp>
        <p:nvSpPr>
          <p:cNvPr id="8" name="Text Placeholder 3">
            <a:extLst>
              <a:ext uri="{FF2B5EF4-FFF2-40B4-BE49-F238E27FC236}">
                <a16:creationId xmlns:a16="http://schemas.microsoft.com/office/drawing/2014/main" id="{EF6C9391-DEF6-4963-9BFA-D6F792F4E9F6}"/>
              </a:ext>
            </a:extLst>
          </p:cNvPr>
          <p:cNvSpPr txBox="1">
            <a:spLocks/>
          </p:cNvSpPr>
          <p:nvPr/>
        </p:nvSpPr>
        <p:spPr>
          <a:xfrm>
            <a:off x="2666999" y="399068"/>
            <a:ext cx="8305800" cy="576262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None/>
              <a:defRPr sz="2800" b="1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None/>
              <a:defRPr sz="2400" b="1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2pPr>
            <a:lvl3pPr marL="180975" indent="-180975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0" indent="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None/>
              <a:defRPr sz="1800" b="1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3" name="Tekstvak 2"/>
          <p:cNvSpPr txBox="1"/>
          <p:nvPr/>
        </p:nvSpPr>
        <p:spPr>
          <a:xfrm>
            <a:off x="894739" y="2197872"/>
            <a:ext cx="10901086" cy="3262432"/>
          </a:xfrm>
          <a:prstGeom prst="rect">
            <a:avLst/>
          </a:prstGeom>
          <a:noFill/>
        </p:spPr>
        <p:txBody>
          <a:bodyPr wrap="square" lIns="91440" tIns="45720" rIns="91440" bIns="45720" numCol="2" rtlCol="0" anchor="t">
            <a:spAutoFit/>
          </a:bodyPr>
          <a:lstStyle/>
          <a:p>
            <a:pPr marL="0" lvl="2">
              <a:spcBef>
                <a:spcPts val="1200"/>
              </a:spcBef>
              <a:buClr>
                <a:srgbClr val="E04929"/>
              </a:buClr>
            </a:pPr>
            <a:r>
              <a:rPr lang="nl-NL" sz="1400" b="1">
                <a:solidFill>
                  <a:schemeClr val="accent1">
                    <a:lumMod val="50000"/>
                  </a:schemeClr>
                </a:solidFill>
                <a:cs typeface="Arial"/>
              </a:rPr>
              <a:t>Isolatie en ventilatie</a:t>
            </a:r>
          </a:p>
          <a:p>
            <a:pPr marL="0" lvl="2">
              <a:spcBef>
                <a:spcPts val="1200"/>
              </a:spcBef>
              <a:buClr>
                <a:srgbClr val="E04929"/>
              </a:buClr>
            </a:pPr>
            <a:r>
              <a:rPr lang="nl-NL" sz="1400" b="1">
                <a:solidFill>
                  <a:schemeClr val="accent3"/>
                </a:solidFill>
              </a:rPr>
              <a:t>Isoleren dak en gevel                      Nieuwe kozijnen en ramen</a:t>
            </a:r>
            <a:endParaRPr lang="nl-NL" sz="1400" b="1">
              <a:solidFill>
                <a:schemeClr val="accent3"/>
              </a:solidFill>
              <a:cs typeface="Arial" panose="020B0604020202020204"/>
            </a:endParaRPr>
          </a:p>
          <a:p>
            <a:pPr marL="0" lvl="2">
              <a:spcBef>
                <a:spcPts val="1200"/>
              </a:spcBef>
              <a:buClr>
                <a:srgbClr val="E04929"/>
              </a:buClr>
            </a:pPr>
            <a:r>
              <a:rPr lang="nl-NL" sz="1400" b="1">
                <a:solidFill>
                  <a:schemeClr val="accent3"/>
                </a:solidFill>
              </a:rPr>
              <a:t>Nieuwe buitendeuren                      </a:t>
            </a:r>
            <a:r>
              <a:rPr lang="nl-NL" sz="1400" b="1">
                <a:solidFill>
                  <a:schemeClr val="accent3"/>
                </a:solidFill>
                <a:cs typeface="Arial"/>
              </a:rPr>
              <a:t>Betere ventilatie</a:t>
            </a:r>
          </a:p>
          <a:p>
            <a:pPr marL="0" lvl="2">
              <a:spcBef>
                <a:spcPts val="1200"/>
              </a:spcBef>
              <a:buClr>
                <a:srgbClr val="E04929"/>
              </a:buClr>
            </a:pPr>
            <a:endParaRPr lang="nl-NL" sz="1400" b="1">
              <a:solidFill>
                <a:schemeClr val="accent3"/>
              </a:solidFill>
              <a:cs typeface="Arial"/>
            </a:endParaRPr>
          </a:p>
          <a:p>
            <a:pPr marL="0" lvl="2">
              <a:spcBef>
                <a:spcPts val="1200"/>
              </a:spcBef>
              <a:buClr>
                <a:srgbClr val="E04929"/>
              </a:buClr>
            </a:pPr>
            <a:r>
              <a:rPr lang="nl-NL" sz="1400" b="1">
                <a:solidFill>
                  <a:schemeClr val="accent1">
                    <a:lumMod val="50000"/>
                  </a:schemeClr>
                </a:solidFill>
              </a:rPr>
              <a:t>Algemeen</a:t>
            </a:r>
          </a:p>
          <a:p>
            <a:pPr marL="0" lvl="2">
              <a:spcBef>
                <a:spcPts val="1200"/>
              </a:spcBef>
            </a:pPr>
            <a:r>
              <a:rPr lang="nl-NL" sz="1400" b="1">
                <a:solidFill>
                  <a:schemeClr val="accent3"/>
                </a:solidFill>
              </a:rPr>
              <a:t>Keuken vernieuwen                        Badkamer vernieuwen</a:t>
            </a:r>
            <a:endParaRPr lang="nl-NL" sz="1400" b="1">
              <a:solidFill>
                <a:schemeClr val="accent3"/>
              </a:solidFill>
              <a:cs typeface="Arial"/>
            </a:endParaRPr>
          </a:p>
          <a:p>
            <a:pPr marL="0" lvl="2">
              <a:spcBef>
                <a:spcPts val="1200"/>
              </a:spcBef>
              <a:buClr>
                <a:srgbClr val="E04929"/>
              </a:buClr>
            </a:pPr>
            <a:r>
              <a:rPr lang="nl-NL" sz="1400" b="1">
                <a:solidFill>
                  <a:schemeClr val="accent3"/>
                </a:solidFill>
              </a:rPr>
              <a:t>Trap naar zolder                              Elektrisch koken</a:t>
            </a:r>
            <a:endParaRPr lang="nl-NL" sz="1400" b="1">
              <a:solidFill>
                <a:schemeClr val="accent3"/>
              </a:solidFill>
              <a:cs typeface="Arial"/>
            </a:endParaRPr>
          </a:p>
          <a:p>
            <a:pPr marL="0" lvl="2">
              <a:spcBef>
                <a:spcPts val="1200"/>
              </a:spcBef>
              <a:buClr>
                <a:srgbClr val="E04929"/>
              </a:buClr>
            </a:pPr>
            <a:r>
              <a:rPr lang="nl-NL" sz="1400" b="1">
                <a:solidFill>
                  <a:schemeClr val="accent3"/>
                </a:solidFill>
              </a:rPr>
              <a:t>Zonnepanelen                                 Toilet in badkamer</a:t>
            </a:r>
            <a:endParaRPr lang="nl-NL" sz="1400" b="1">
              <a:solidFill>
                <a:schemeClr val="accent3"/>
              </a:solidFill>
              <a:cs typeface="Arial" panose="020B0604020202020204"/>
            </a:endParaRPr>
          </a:p>
          <a:p>
            <a:pPr marL="0" lvl="2">
              <a:spcBef>
                <a:spcPts val="1200"/>
              </a:spcBef>
              <a:buClr>
                <a:srgbClr val="E04929"/>
              </a:buClr>
            </a:pPr>
            <a:r>
              <a:rPr lang="nl-NL" sz="1400" b="1">
                <a:solidFill>
                  <a:schemeClr val="accent3"/>
                </a:solidFill>
              </a:rPr>
              <a:t>Verlichting in brandgang                </a:t>
            </a:r>
            <a:endParaRPr lang="nl-NL" sz="1400" b="1">
              <a:solidFill>
                <a:schemeClr val="accent3"/>
              </a:solidFill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11579161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Afbeelding 6">
            <a:extLst>
              <a:ext uri="{FF2B5EF4-FFF2-40B4-BE49-F238E27FC236}">
                <a16:creationId xmlns:a16="http://schemas.microsoft.com/office/drawing/2014/main" id="{9068B4A2-6247-CEAC-F5A6-936BD406E4F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86043" y="4260062"/>
            <a:ext cx="2059619" cy="1894165"/>
          </a:xfrm>
          <a:prstGeom prst="rect">
            <a:avLst/>
          </a:prstGeom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F6C9391-DEF6-4963-9BFA-D6F792F4E9F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728663" y="1284892"/>
            <a:ext cx="10421558" cy="639442"/>
          </a:xfrm>
        </p:spPr>
        <p:txBody>
          <a:bodyPr lIns="91440" tIns="45720" rIns="91440" bIns="45720" anchor="t"/>
          <a:lstStyle/>
          <a:p>
            <a:pPr lvl="1"/>
            <a:r>
              <a:rPr lang="en-GB" sz="2800" err="1">
                <a:solidFill>
                  <a:schemeClr val="accent1">
                    <a:lumMod val="50000"/>
                  </a:schemeClr>
                </a:solidFill>
              </a:rPr>
              <a:t>Aanvullingen</a:t>
            </a:r>
            <a:r>
              <a:rPr lang="en-GB" sz="280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GB" sz="2800" err="1">
                <a:solidFill>
                  <a:schemeClr val="accent1">
                    <a:lumMod val="50000"/>
                  </a:schemeClr>
                </a:solidFill>
              </a:rPr>
              <a:t>vanuit</a:t>
            </a:r>
            <a:r>
              <a:rPr lang="en-GB" sz="280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GB" sz="2800" err="1">
                <a:solidFill>
                  <a:schemeClr val="accent1">
                    <a:lumMod val="50000"/>
                  </a:schemeClr>
                </a:solidFill>
              </a:rPr>
              <a:t>bewoners</a:t>
            </a:r>
            <a:endParaRPr lang="en-GB" sz="2800" err="1">
              <a:solidFill>
                <a:schemeClr val="accent1">
                  <a:lumMod val="50000"/>
                </a:schemeClr>
              </a:solidFill>
              <a:cs typeface="Arial"/>
            </a:endParaRPr>
          </a:p>
          <a:p>
            <a:pPr lvl="1"/>
            <a:endParaRPr lang="en-GB" sz="1800">
              <a:solidFill>
                <a:schemeClr val="accent1">
                  <a:lumMod val="50000"/>
                </a:schemeClr>
              </a:solidFill>
            </a:endParaRPr>
          </a:p>
          <a:p>
            <a:pPr lvl="1"/>
            <a:endParaRPr lang="en-GB" sz="1800"/>
          </a:p>
          <a:p>
            <a:pPr lvl="1"/>
            <a:endParaRPr lang="en-GB" sz="1800"/>
          </a:p>
          <a:p>
            <a:pPr lvl="2"/>
            <a:endParaRPr lang="en-GB"/>
          </a:p>
        </p:txBody>
      </p:sp>
      <p:sp>
        <p:nvSpPr>
          <p:cNvPr id="8" name="Text Placeholder 3">
            <a:extLst>
              <a:ext uri="{FF2B5EF4-FFF2-40B4-BE49-F238E27FC236}">
                <a16:creationId xmlns:a16="http://schemas.microsoft.com/office/drawing/2014/main" id="{EF6C9391-DEF6-4963-9BFA-D6F792F4E9F6}"/>
              </a:ext>
            </a:extLst>
          </p:cNvPr>
          <p:cNvSpPr txBox="1">
            <a:spLocks/>
          </p:cNvSpPr>
          <p:nvPr/>
        </p:nvSpPr>
        <p:spPr>
          <a:xfrm>
            <a:off x="2666999" y="399068"/>
            <a:ext cx="8305800" cy="576262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None/>
              <a:defRPr sz="2800" b="1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None/>
              <a:defRPr sz="2400" b="1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2pPr>
            <a:lvl3pPr marL="180975" indent="-180975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0" indent="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None/>
              <a:defRPr sz="1800" b="1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3" name="Tekstvak 2"/>
          <p:cNvSpPr txBox="1"/>
          <p:nvPr/>
        </p:nvSpPr>
        <p:spPr>
          <a:xfrm>
            <a:off x="728662" y="1924333"/>
            <a:ext cx="11271660" cy="4031873"/>
          </a:xfrm>
          <a:prstGeom prst="rect">
            <a:avLst/>
          </a:prstGeom>
          <a:noFill/>
        </p:spPr>
        <p:txBody>
          <a:bodyPr wrap="square" lIns="91440" tIns="45720" rIns="91440" bIns="45720" numCol="2" rtlCol="0" anchor="t">
            <a:spAutoFit/>
          </a:bodyPr>
          <a:lstStyle/>
          <a:p>
            <a:pPr marL="180975" lvl="2" indent="-180975">
              <a:spcBef>
                <a:spcPts val="1200"/>
              </a:spcBef>
              <a:buClr>
                <a:srgbClr val="E04929"/>
              </a:buClr>
              <a:buFont typeface="Arial" panose="020B0604020202020204" pitchFamily="34" charset="0"/>
              <a:buChar char="•"/>
            </a:pPr>
            <a:r>
              <a:rPr lang="nl-NL" sz="1600" b="1">
                <a:solidFill>
                  <a:schemeClr val="accent3"/>
                </a:solidFill>
              </a:rPr>
              <a:t>Het is prettig wonen, dichtbij voorzieningen en met fijne buren</a:t>
            </a:r>
          </a:p>
          <a:p>
            <a:pPr marL="180975" lvl="2" indent="-180975">
              <a:spcBef>
                <a:spcPts val="1200"/>
              </a:spcBef>
              <a:buClr>
                <a:srgbClr val="E04929"/>
              </a:buClr>
              <a:buFont typeface="Arial" panose="020B0604020202020204" pitchFamily="34" charset="0"/>
              <a:buChar char="•"/>
            </a:pPr>
            <a:r>
              <a:rPr lang="nl-NL" sz="1600" b="1">
                <a:solidFill>
                  <a:schemeClr val="accent3"/>
                </a:solidFill>
              </a:rPr>
              <a:t>Goede locatie om kinderen te laten opgroeien</a:t>
            </a:r>
          </a:p>
          <a:p>
            <a:pPr marL="180975" lvl="2" indent="-180975">
              <a:spcBef>
                <a:spcPts val="1200"/>
              </a:spcBef>
              <a:buClr>
                <a:srgbClr val="E04929"/>
              </a:buClr>
              <a:buFont typeface="Arial" panose="020B0604020202020204" pitchFamily="34" charset="0"/>
              <a:buChar char="•"/>
            </a:pPr>
            <a:r>
              <a:rPr lang="nl-NL" sz="1600" b="1">
                <a:solidFill>
                  <a:schemeClr val="accent3"/>
                </a:solidFill>
              </a:rPr>
              <a:t>Nieuwsgierig wat er op locatie wijkgebouw komt</a:t>
            </a:r>
          </a:p>
          <a:p>
            <a:pPr marL="180975" lvl="2" indent="-180975">
              <a:spcBef>
                <a:spcPts val="1200"/>
              </a:spcBef>
              <a:buClr>
                <a:srgbClr val="E04929"/>
              </a:buClr>
              <a:buFont typeface="Arial" panose="020B0604020202020204" pitchFamily="34" charset="0"/>
              <a:buChar char="•"/>
            </a:pPr>
            <a:r>
              <a:rPr lang="nl-NL" sz="1600" b="1">
                <a:solidFill>
                  <a:schemeClr val="accent3"/>
                </a:solidFill>
              </a:rPr>
              <a:t>Verlichting in brandgang</a:t>
            </a:r>
          </a:p>
          <a:p>
            <a:pPr marL="180975" lvl="2" indent="-180975">
              <a:spcBef>
                <a:spcPts val="1200"/>
              </a:spcBef>
              <a:buClr>
                <a:srgbClr val="E04929"/>
              </a:buClr>
              <a:buFont typeface="Arial" panose="020B0604020202020204" pitchFamily="34" charset="0"/>
              <a:buChar char="•"/>
            </a:pPr>
            <a:r>
              <a:rPr lang="nl-NL" sz="1600" b="1">
                <a:solidFill>
                  <a:schemeClr val="accent3"/>
                </a:solidFill>
              </a:rPr>
              <a:t>Meer voor ontmoeting in de wijk</a:t>
            </a:r>
          </a:p>
          <a:p>
            <a:pPr marL="180975" lvl="2" indent="-180975">
              <a:spcBef>
                <a:spcPts val="1200"/>
              </a:spcBef>
              <a:buClr>
                <a:srgbClr val="E04929"/>
              </a:buClr>
              <a:buFont typeface="Arial" panose="020B0604020202020204" pitchFamily="34" charset="0"/>
              <a:buChar char="•"/>
            </a:pPr>
            <a:r>
              <a:rPr lang="nl-NL" sz="1600" b="1">
                <a:solidFill>
                  <a:schemeClr val="accent3"/>
                </a:solidFill>
              </a:rPr>
              <a:t>Beter beheer op openbaar groen, parkeren en hondenontlasting</a:t>
            </a:r>
          </a:p>
          <a:p>
            <a:pPr marL="180975" lvl="2" indent="-180975">
              <a:spcBef>
                <a:spcPts val="1200"/>
              </a:spcBef>
              <a:buClr>
                <a:srgbClr val="E04929"/>
              </a:buClr>
              <a:buFont typeface="Arial" panose="020B0604020202020204" pitchFamily="34" charset="0"/>
              <a:buChar char="•"/>
            </a:pPr>
            <a:r>
              <a:rPr lang="nl-NL" sz="1600" b="1" err="1">
                <a:solidFill>
                  <a:schemeClr val="accent3"/>
                </a:solidFill>
              </a:rPr>
              <a:t>Kliko’s</a:t>
            </a:r>
            <a:r>
              <a:rPr lang="nl-NL" sz="1600" b="1">
                <a:solidFill>
                  <a:schemeClr val="accent3"/>
                </a:solidFill>
              </a:rPr>
              <a:t> niet in de voortuin</a:t>
            </a:r>
          </a:p>
          <a:p>
            <a:pPr marL="180975" lvl="2" indent="-180975">
              <a:spcBef>
                <a:spcPts val="1200"/>
              </a:spcBef>
              <a:buClr>
                <a:srgbClr val="E04929"/>
              </a:buClr>
              <a:buFont typeface="Arial" panose="020B0604020202020204" pitchFamily="34" charset="0"/>
              <a:buChar char="•"/>
            </a:pPr>
            <a:r>
              <a:rPr lang="nl-NL" sz="1600" b="1">
                <a:solidFill>
                  <a:schemeClr val="accent3"/>
                </a:solidFill>
              </a:rPr>
              <a:t>Ondersteuning bieden aan oudere mensen</a:t>
            </a:r>
          </a:p>
          <a:p>
            <a:pPr marL="180975" lvl="2" indent="-180975">
              <a:spcBef>
                <a:spcPts val="1200"/>
              </a:spcBef>
              <a:buClr>
                <a:srgbClr val="E04929"/>
              </a:buClr>
              <a:buFont typeface="Arial" panose="020B0604020202020204" pitchFamily="34" charset="0"/>
              <a:buChar char="•"/>
            </a:pPr>
            <a:r>
              <a:rPr lang="nl-NL" sz="1600" b="1">
                <a:solidFill>
                  <a:schemeClr val="accent3"/>
                </a:solidFill>
              </a:rPr>
              <a:t>Beheer op schone brandgangen</a:t>
            </a:r>
          </a:p>
          <a:p>
            <a:pPr marL="180975" lvl="2" indent="-180975">
              <a:spcBef>
                <a:spcPts val="1200"/>
              </a:spcBef>
              <a:buClr>
                <a:srgbClr val="E04929"/>
              </a:buClr>
              <a:buFont typeface="Arial" panose="020B0604020202020204" pitchFamily="34" charset="0"/>
              <a:buChar char="•"/>
            </a:pPr>
            <a:endParaRPr lang="nl-NL" sz="1400" b="1">
              <a:solidFill>
                <a:schemeClr val="accent3"/>
              </a:solidFill>
            </a:endParaRPr>
          </a:p>
          <a:p>
            <a:pPr marL="180975" lvl="2" indent="-180975">
              <a:spcBef>
                <a:spcPts val="1200"/>
              </a:spcBef>
              <a:buClr>
                <a:srgbClr val="E04929"/>
              </a:buClr>
              <a:buFont typeface="Arial" panose="020B0604020202020204" pitchFamily="34" charset="0"/>
              <a:buChar char="•"/>
            </a:pPr>
            <a:endParaRPr lang="nl-NL" sz="1400" b="1">
              <a:solidFill>
                <a:schemeClr val="accent3"/>
              </a:solidFill>
            </a:endParaRPr>
          </a:p>
          <a:p>
            <a:pPr marL="180975" lvl="2" indent="-180975">
              <a:spcBef>
                <a:spcPts val="1200"/>
              </a:spcBef>
              <a:buClr>
                <a:srgbClr val="E04929"/>
              </a:buClr>
              <a:buFont typeface="Arial" panose="020B0604020202020204" pitchFamily="34" charset="0"/>
              <a:buChar char="•"/>
            </a:pPr>
            <a:endParaRPr lang="nl-NL" sz="1400" b="1">
              <a:solidFill>
                <a:schemeClr val="accent3"/>
              </a:solidFill>
            </a:endParaRPr>
          </a:p>
          <a:p>
            <a:pPr marL="180975" lvl="2" indent="-180975">
              <a:spcBef>
                <a:spcPts val="1200"/>
              </a:spcBef>
              <a:buClr>
                <a:srgbClr val="E04929"/>
              </a:buClr>
              <a:buFont typeface="Arial" panose="020B0604020202020204" pitchFamily="34" charset="0"/>
              <a:buChar char="•"/>
            </a:pPr>
            <a:endParaRPr lang="nl-NL" sz="1400" b="1">
              <a:solidFill>
                <a:schemeClr val="accent3"/>
              </a:solidFill>
            </a:endParaRPr>
          </a:p>
          <a:p>
            <a:pPr marL="180975" lvl="2" indent="-180975">
              <a:spcBef>
                <a:spcPts val="1200"/>
              </a:spcBef>
              <a:buClr>
                <a:srgbClr val="E04929"/>
              </a:buClr>
              <a:buFont typeface="Arial" panose="020B0604020202020204" pitchFamily="34" charset="0"/>
              <a:buChar char="•"/>
            </a:pPr>
            <a:endParaRPr lang="nl-NL" sz="1400" b="1">
              <a:solidFill>
                <a:schemeClr val="accent3"/>
              </a:solidFill>
            </a:endParaRPr>
          </a:p>
          <a:p>
            <a:pPr marL="180975" lvl="2" indent="-180975">
              <a:spcBef>
                <a:spcPts val="1200"/>
              </a:spcBef>
              <a:buClr>
                <a:srgbClr val="E04929"/>
              </a:buClr>
              <a:buFont typeface="Arial" panose="020B0604020202020204" pitchFamily="34" charset="0"/>
              <a:buChar char="•"/>
            </a:pPr>
            <a:endParaRPr lang="nl-NL" sz="1400" b="1">
              <a:solidFill>
                <a:schemeClr val="accent3"/>
              </a:solidFill>
            </a:endParaRPr>
          </a:p>
          <a:p>
            <a:pPr marL="180975" lvl="2" indent="-180975">
              <a:spcBef>
                <a:spcPts val="1200"/>
              </a:spcBef>
              <a:buClr>
                <a:srgbClr val="E04929"/>
              </a:buClr>
              <a:buFont typeface="Arial" panose="020B0604020202020204" pitchFamily="34" charset="0"/>
              <a:buChar char="•"/>
            </a:pPr>
            <a:endParaRPr lang="nl-NL" sz="1400" b="1">
              <a:solidFill>
                <a:schemeClr val="accent3"/>
              </a:solidFill>
            </a:endParaRPr>
          </a:p>
          <a:p>
            <a:pPr marL="180975" lvl="2" indent="-180975">
              <a:spcBef>
                <a:spcPts val="1200"/>
              </a:spcBef>
              <a:buClr>
                <a:srgbClr val="E04929"/>
              </a:buClr>
              <a:buFont typeface="Arial" panose="020B0604020202020204" pitchFamily="34" charset="0"/>
              <a:buChar char="•"/>
            </a:pPr>
            <a:endParaRPr lang="nl-NL" sz="1400" b="1">
              <a:solidFill>
                <a:schemeClr val="accent3"/>
              </a:solidFill>
            </a:endParaRPr>
          </a:p>
          <a:p>
            <a:pPr marL="0" lvl="2">
              <a:spcBef>
                <a:spcPts val="1200"/>
              </a:spcBef>
              <a:buClr>
                <a:srgbClr val="E04929"/>
              </a:buClr>
            </a:pPr>
            <a:endParaRPr lang="nl-NL" sz="1400" b="1">
              <a:solidFill>
                <a:schemeClr val="accent3"/>
              </a:solidFill>
            </a:endParaRPr>
          </a:p>
          <a:p>
            <a:pPr marL="0" lvl="2">
              <a:spcBef>
                <a:spcPts val="1200"/>
              </a:spcBef>
              <a:buClr>
                <a:srgbClr val="E04929"/>
              </a:buClr>
            </a:pPr>
            <a:endParaRPr lang="nl-NL" sz="1400" b="1">
              <a:solidFill>
                <a:schemeClr val="accent3"/>
              </a:solidFill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98852704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B4FD911F-7356-D0F4-A9E8-830D01CF9D1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781783" y="1299163"/>
            <a:ext cx="9038492" cy="5209442"/>
          </a:xfrm>
        </p:spPr>
        <p:txBody>
          <a:bodyPr lIns="91440" tIns="45720" rIns="91440" bIns="45720" anchor="t"/>
          <a:lstStyle/>
          <a:p>
            <a:r>
              <a:rPr lang="nl-NL">
                <a:solidFill>
                  <a:schemeClr val="accent1">
                    <a:lumMod val="50000"/>
                  </a:schemeClr>
                </a:solidFill>
              </a:rPr>
              <a:t>Onderhoudsplan Centrum West </a:t>
            </a:r>
          </a:p>
          <a:p>
            <a:r>
              <a:rPr lang="nl-NL" sz="2000">
                <a:solidFill>
                  <a:schemeClr val="accent1">
                    <a:lumMod val="50000"/>
                  </a:schemeClr>
                </a:solidFill>
              </a:rPr>
              <a:t>133 eengezinswoningen, verspreid gelegen tussen koopwoningen</a:t>
            </a:r>
            <a:r>
              <a:rPr lang="nl-NL" sz="1800">
                <a:solidFill>
                  <a:schemeClr val="accent1">
                    <a:lumMod val="50000"/>
                  </a:schemeClr>
                </a:solidFill>
              </a:rPr>
              <a:t>		</a:t>
            </a:r>
          </a:p>
          <a:p>
            <a:endParaRPr lang="nl-NL"/>
          </a:p>
          <a:p>
            <a:endParaRPr lang="en-US"/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B80AD23F-6542-4C08-1F28-E3D2E5C9F95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20275" y="3915052"/>
            <a:ext cx="1519893" cy="2167340"/>
          </a:xfrm>
          <a:prstGeom prst="rect">
            <a:avLst/>
          </a:prstGeom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id="{83E42DFD-3067-9873-9AF8-3E1C9BB2ED0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542"/>
          <a:stretch/>
        </p:blipFill>
        <p:spPr bwMode="auto">
          <a:xfrm rot="10800000" flipV="1">
            <a:off x="851856" y="2733828"/>
            <a:ext cx="4175123" cy="29577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4">
            <a:extLst>
              <a:ext uri="{FF2B5EF4-FFF2-40B4-BE49-F238E27FC236}">
                <a16:creationId xmlns:a16="http://schemas.microsoft.com/office/drawing/2014/main" id="{8CBEB857-4EFC-A03F-865C-C5CF80D4E2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42009" y="2733828"/>
            <a:ext cx="3915882" cy="29577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1230431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ekst 1">
            <a:extLst>
              <a:ext uri="{FF2B5EF4-FFF2-40B4-BE49-F238E27FC236}">
                <a16:creationId xmlns:a16="http://schemas.microsoft.com/office/drawing/2014/main" id="{A0D77154-6601-0842-26A2-EC18B9DB827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713399" y="1289393"/>
            <a:ext cx="8305800" cy="4857750"/>
          </a:xfrm>
        </p:spPr>
        <p:txBody>
          <a:bodyPr lIns="91440" tIns="45720" rIns="91440" bIns="45720" anchor="t"/>
          <a:lstStyle/>
          <a:p>
            <a:r>
              <a:rPr lang="en-US" err="1">
                <a:solidFill>
                  <a:schemeClr val="accent1">
                    <a:lumMod val="50000"/>
                  </a:schemeClr>
                </a:solidFill>
              </a:rPr>
              <a:t>Adressen</a:t>
            </a:r>
            <a:r>
              <a:rPr lang="en-US">
                <a:solidFill>
                  <a:schemeClr val="accent1">
                    <a:lumMod val="50000"/>
                  </a:schemeClr>
                </a:solidFill>
              </a:rPr>
              <a:t> </a:t>
            </a:r>
            <a:r>
              <a:rPr lang="en-US" err="1">
                <a:solidFill>
                  <a:schemeClr val="accent1">
                    <a:lumMod val="50000"/>
                  </a:schemeClr>
                </a:solidFill>
              </a:rPr>
              <a:t>onderhoudsplan</a:t>
            </a:r>
            <a:r>
              <a:rPr lang="en-US">
                <a:solidFill>
                  <a:schemeClr val="accent1">
                    <a:lumMod val="50000"/>
                  </a:schemeClr>
                </a:solidFill>
              </a:rPr>
              <a:t> Centrum- West</a:t>
            </a:r>
          </a:p>
          <a:p>
            <a:endParaRPr lang="en-US" sz="2000"/>
          </a:p>
          <a:p>
            <a:endParaRPr lang="en-US" sz="1600">
              <a:solidFill>
                <a:schemeClr val="tx1"/>
              </a:solidFill>
              <a:cs typeface="Arial"/>
            </a:endParaRPr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338EF906-4FC9-D1AE-1224-6F9BEBEDCFA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20275" y="3915052"/>
            <a:ext cx="1519893" cy="2167340"/>
          </a:xfrm>
          <a:prstGeom prst="rect">
            <a:avLst/>
          </a:prstGeom>
        </p:spPr>
      </p:pic>
      <p:graphicFrame>
        <p:nvGraphicFramePr>
          <p:cNvPr id="6" name="Tabel 5">
            <a:extLst>
              <a:ext uri="{FF2B5EF4-FFF2-40B4-BE49-F238E27FC236}">
                <a16:creationId xmlns:a16="http://schemas.microsoft.com/office/drawing/2014/main" id="{92E894D9-5495-EB9A-C445-4C08691A86F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06870876"/>
              </p:ext>
            </p:extLst>
          </p:nvPr>
        </p:nvGraphicFramePr>
        <p:xfrm>
          <a:off x="830629" y="2099087"/>
          <a:ext cx="5976593" cy="346722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755162">
                  <a:extLst>
                    <a:ext uri="{9D8B030D-6E8A-4147-A177-3AD203B41FA5}">
                      <a16:colId xmlns:a16="http://schemas.microsoft.com/office/drawing/2014/main" val="2159684719"/>
                    </a:ext>
                  </a:extLst>
                </a:gridCol>
                <a:gridCol w="74397">
                  <a:extLst>
                    <a:ext uri="{9D8B030D-6E8A-4147-A177-3AD203B41FA5}">
                      <a16:colId xmlns:a16="http://schemas.microsoft.com/office/drawing/2014/main" val="3748125545"/>
                    </a:ext>
                  </a:extLst>
                </a:gridCol>
                <a:gridCol w="3540986">
                  <a:extLst>
                    <a:ext uri="{9D8B030D-6E8A-4147-A177-3AD203B41FA5}">
                      <a16:colId xmlns:a16="http://schemas.microsoft.com/office/drawing/2014/main" val="3411853199"/>
                    </a:ext>
                  </a:extLst>
                </a:gridCol>
                <a:gridCol w="25400">
                  <a:extLst>
                    <a:ext uri="{9D8B030D-6E8A-4147-A177-3AD203B41FA5}">
                      <a16:colId xmlns:a16="http://schemas.microsoft.com/office/drawing/2014/main" val="534342637"/>
                    </a:ext>
                  </a:extLst>
                </a:gridCol>
                <a:gridCol w="1580648">
                  <a:extLst>
                    <a:ext uri="{9D8B030D-6E8A-4147-A177-3AD203B41FA5}">
                      <a16:colId xmlns:a16="http://schemas.microsoft.com/office/drawing/2014/main" val="638354807"/>
                    </a:ext>
                  </a:extLst>
                </a:gridCol>
              </a:tblGrid>
              <a:tr h="192492">
                <a:tc>
                  <a:txBody>
                    <a:bodyPr/>
                    <a:lstStyle/>
                    <a:p>
                      <a:pPr fontAlgn="base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100">
                          <a:effectLst/>
                        </a:rPr>
                        <a:t>T30404</a:t>
                      </a:r>
                      <a:r>
                        <a:rPr lang="nl-NL" sz="1100">
                          <a:effectLst/>
                        </a:rPr>
                        <a:t> </a:t>
                      </a:r>
                      <a:endParaRPr lang="nl-N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nl-N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100" err="1">
                          <a:effectLst/>
                        </a:rPr>
                        <a:t>Atrechtstraat</a:t>
                      </a:r>
                      <a:r>
                        <a:rPr lang="en-US" sz="1100">
                          <a:effectLst/>
                        </a:rPr>
                        <a:t> 1-15, 16-18 </a:t>
                      </a:r>
                      <a:r>
                        <a:rPr lang="nl-NL" sz="1100">
                          <a:effectLst/>
                        </a:rPr>
                        <a:t> </a:t>
                      </a:r>
                      <a:endParaRPr lang="nl-N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nl-N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r" fontAlgn="base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100">
                          <a:effectLst/>
                        </a:rPr>
                        <a:t>7</a:t>
                      </a:r>
                      <a:r>
                        <a:rPr lang="nl-NL" sz="1100">
                          <a:effectLst/>
                        </a:rPr>
                        <a:t> </a:t>
                      </a:r>
                      <a:endParaRPr lang="nl-N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2486343260"/>
                  </a:ext>
                </a:extLst>
              </a:tr>
              <a:tr h="215456">
                <a:tc>
                  <a:txBody>
                    <a:bodyPr/>
                    <a:lstStyle/>
                    <a:p>
                      <a:pPr fontAlgn="base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100">
                          <a:effectLst/>
                        </a:rPr>
                        <a:t>T30405</a:t>
                      </a:r>
                      <a:r>
                        <a:rPr lang="nl-NL" sz="1100">
                          <a:effectLst/>
                        </a:rPr>
                        <a:t> </a:t>
                      </a:r>
                      <a:endParaRPr lang="nl-N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nl-N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100" err="1">
                          <a:effectLst/>
                        </a:rPr>
                        <a:t>Duinkerkelaan</a:t>
                      </a:r>
                      <a:r>
                        <a:rPr lang="en-US" sz="1100">
                          <a:effectLst/>
                        </a:rPr>
                        <a:t> 1-57 </a:t>
                      </a:r>
                      <a:r>
                        <a:rPr lang="nl-NL" sz="1100">
                          <a:effectLst/>
                        </a:rPr>
                        <a:t> </a:t>
                      </a:r>
                      <a:endParaRPr lang="nl-N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nl-N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r" fontAlgn="base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100">
                          <a:effectLst/>
                        </a:rPr>
                        <a:t>10</a:t>
                      </a:r>
                      <a:r>
                        <a:rPr lang="nl-NL" sz="1100">
                          <a:effectLst/>
                        </a:rPr>
                        <a:t> </a:t>
                      </a:r>
                      <a:endParaRPr lang="nl-N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2087376348"/>
                  </a:ext>
                </a:extLst>
              </a:tr>
              <a:tr h="215456">
                <a:tc>
                  <a:txBody>
                    <a:bodyPr/>
                    <a:lstStyle/>
                    <a:p>
                      <a:pPr fontAlgn="base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100">
                          <a:effectLst/>
                        </a:rPr>
                        <a:t>T30406</a:t>
                      </a:r>
                      <a:r>
                        <a:rPr lang="nl-NL" sz="1100">
                          <a:effectLst/>
                        </a:rPr>
                        <a:t> </a:t>
                      </a:r>
                      <a:endParaRPr lang="nl-N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nl-N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100">
                          <a:effectLst/>
                        </a:rPr>
                        <a:t>Grevelingenstraat 1-13, 4-20 </a:t>
                      </a:r>
                      <a:r>
                        <a:rPr lang="nl-NL" sz="1100">
                          <a:effectLst/>
                        </a:rPr>
                        <a:t> </a:t>
                      </a:r>
                      <a:endParaRPr lang="nl-N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nl-N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r" fontAlgn="base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100">
                          <a:effectLst/>
                        </a:rPr>
                        <a:t>14</a:t>
                      </a:r>
                      <a:r>
                        <a:rPr lang="nl-NL" sz="1100">
                          <a:effectLst/>
                        </a:rPr>
                        <a:t> </a:t>
                      </a:r>
                      <a:endParaRPr lang="nl-N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419574477"/>
                  </a:ext>
                </a:extLst>
              </a:tr>
              <a:tr h="215456">
                <a:tc>
                  <a:txBody>
                    <a:bodyPr/>
                    <a:lstStyle/>
                    <a:p>
                      <a:pPr fontAlgn="base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100">
                          <a:effectLst/>
                        </a:rPr>
                        <a:t>T30407</a:t>
                      </a:r>
                      <a:r>
                        <a:rPr lang="nl-NL" sz="1100">
                          <a:effectLst/>
                        </a:rPr>
                        <a:t> </a:t>
                      </a:r>
                      <a:endParaRPr lang="nl-N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nl-N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100" err="1">
                          <a:effectLst/>
                        </a:rPr>
                        <a:t>Halewijnstraat</a:t>
                      </a:r>
                      <a:r>
                        <a:rPr lang="en-US" sz="1100">
                          <a:effectLst/>
                        </a:rPr>
                        <a:t> 23-41 </a:t>
                      </a:r>
                      <a:r>
                        <a:rPr lang="nl-NL" sz="1100">
                          <a:effectLst/>
                        </a:rPr>
                        <a:t> </a:t>
                      </a:r>
                      <a:endParaRPr lang="nl-N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nl-N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r" fontAlgn="base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100">
                          <a:effectLst/>
                        </a:rPr>
                        <a:t>4</a:t>
                      </a:r>
                      <a:r>
                        <a:rPr lang="nl-NL" sz="1100">
                          <a:effectLst/>
                        </a:rPr>
                        <a:t> </a:t>
                      </a:r>
                      <a:endParaRPr lang="nl-N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2736333776"/>
                  </a:ext>
                </a:extLst>
              </a:tr>
              <a:tr h="215456">
                <a:tc>
                  <a:txBody>
                    <a:bodyPr/>
                    <a:lstStyle/>
                    <a:p>
                      <a:pPr fontAlgn="base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100">
                          <a:effectLst/>
                        </a:rPr>
                        <a:t>T30408</a:t>
                      </a:r>
                      <a:r>
                        <a:rPr lang="nl-NL" sz="1100">
                          <a:effectLst/>
                        </a:rPr>
                        <a:t> </a:t>
                      </a:r>
                      <a:endParaRPr lang="nl-N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nl-N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100">
                          <a:effectLst/>
                        </a:rPr>
                        <a:t>Halewijnstraat 2-46 </a:t>
                      </a:r>
                      <a:r>
                        <a:rPr lang="nl-NL" sz="1100">
                          <a:effectLst/>
                        </a:rPr>
                        <a:t> </a:t>
                      </a:r>
                      <a:endParaRPr lang="nl-N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nl-N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r" fontAlgn="base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100">
                          <a:effectLst/>
                        </a:rPr>
                        <a:t>12</a:t>
                      </a:r>
                      <a:r>
                        <a:rPr lang="nl-NL" sz="1100">
                          <a:effectLst/>
                        </a:rPr>
                        <a:t> </a:t>
                      </a:r>
                      <a:endParaRPr lang="nl-N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2967366745"/>
                  </a:ext>
                </a:extLst>
              </a:tr>
              <a:tr h="215456">
                <a:tc>
                  <a:txBody>
                    <a:bodyPr/>
                    <a:lstStyle/>
                    <a:p>
                      <a:pPr fontAlgn="base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100">
                          <a:effectLst/>
                        </a:rPr>
                        <a:t>T30409</a:t>
                      </a:r>
                      <a:r>
                        <a:rPr lang="nl-NL" sz="1100">
                          <a:effectLst/>
                        </a:rPr>
                        <a:t> </a:t>
                      </a:r>
                      <a:endParaRPr lang="nl-N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nl-N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100">
                          <a:effectLst/>
                        </a:rPr>
                        <a:t>Hazebroekstraat 2-18 </a:t>
                      </a:r>
                      <a:r>
                        <a:rPr lang="nl-NL" sz="1100">
                          <a:effectLst/>
                        </a:rPr>
                        <a:t> </a:t>
                      </a:r>
                      <a:endParaRPr lang="nl-N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nl-N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r" fontAlgn="base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100">
                          <a:effectLst/>
                        </a:rPr>
                        <a:t>7</a:t>
                      </a:r>
                      <a:r>
                        <a:rPr lang="nl-NL" sz="1100">
                          <a:effectLst/>
                        </a:rPr>
                        <a:t> </a:t>
                      </a:r>
                      <a:endParaRPr lang="nl-N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3087181635"/>
                  </a:ext>
                </a:extLst>
              </a:tr>
              <a:tr h="215456">
                <a:tc>
                  <a:txBody>
                    <a:bodyPr/>
                    <a:lstStyle/>
                    <a:p>
                      <a:pPr fontAlgn="base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100">
                          <a:effectLst/>
                        </a:rPr>
                        <a:t>T30410</a:t>
                      </a:r>
                      <a:r>
                        <a:rPr lang="nl-NL" sz="1100">
                          <a:effectLst/>
                        </a:rPr>
                        <a:t> </a:t>
                      </a:r>
                      <a:endParaRPr lang="nl-N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nl-N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100">
                          <a:effectLst/>
                        </a:rPr>
                        <a:t>Hazenbroekstraat 3-15 </a:t>
                      </a:r>
                      <a:r>
                        <a:rPr lang="nl-NL" sz="1100">
                          <a:effectLst/>
                        </a:rPr>
                        <a:t> </a:t>
                      </a:r>
                      <a:endParaRPr lang="nl-N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nl-N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r" fontAlgn="base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100">
                          <a:effectLst/>
                        </a:rPr>
                        <a:t>4</a:t>
                      </a:r>
                      <a:r>
                        <a:rPr lang="nl-NL" sz="1100">
                          <a:effectLst/>
                        </a:rPr>
                        <a:t> </a:t>
                      </a:r>
                      <a:endParaRPr lang="nl-N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2644232564"/>
                  </a:ext>
                </a:extLst>
              </a:tr>
              <a:tr h="215456">
                <a:tc>
                  <a:txBody>
                    <a:bodyPr/>
                    <a:lstStyle/>
                    <a:p>
                      <a:pPr fontAlgn="base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100">
                          <a:effectLst/>
                        </a:rPr>
                        <a:t>T30411</a:t>
                      </a:r>
                      <a:r>
                        <a:rPr lang="nl-NL" sz="1100">
                          <a:effectLst/>
                        </a:rPr>
                        <a:t> </a:t>
                      </a:r>
                      <a:endParaRPr lang="nl-N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nl-N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100">
                          <a:effectLst/>
                        </a:rPr>
                        <a:t>Hondschotestraat 7-9, 10-20 </a:t>
                      </a:r>
                      <a:r>
                        <a:rPr lang="nl-NL" sz="1100">
                          <a:effectLst/>
                        </a:rPr>
                        <a:t> </a:t>
                      </a:r>
                      <a:endParaRPr lang="nl-N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nl-N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r" fontAlgn="base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100">
                          <a:effectLst/>
                        </a:rPr>
                        <a:t>6</a:t>
                      </a:r>
                      <a:r>
                        <a:rPr lang="nl-NL" sz="1100">
                          <a:effectLst/>
                        </a:rPr>
                        <a:t> </a:t>
                      </a:r>
                      <a:endParaRPr lang="nl-N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3628391648"/>
                  </a:ext>
                </a:extLst>
              </a:tr>
              <a:tr h="215456">
                <a:tc>
                  <a:txBody>
                    <a:bodyPr/>
                    <a:lstStyle/>
                    <a:p>
                      <a:pPr fontAlgn="base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100">
                          <a:effectLst/>
                        </a:rPr>
                        <a:t>T30412</a:t>
                      </a:r>
                      <a:r>
                        <a:rPr lang="nl-NL" sz="1100">
                          <a:effectLst/>
                        </a:rPr>
                        <a:t> </a:t>
                      </a:r>
                      <a:endParaRPr lang="nl-N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nl-N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100">
                          <a:effectLst/>
                        </a:rPr>
                        <a:t>Kasselstraat 6-16, 7-27 </a:t>
                      </a:r>
                      <a:r>
                        <a:rPr lang="nl-NL" sz="1100">
                          <a:effectLst/>
                        </a:rPr>
                        <a:t> </a:t>
                      </a:r>
                      <a:endParaRPr lang="nl-N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nl-N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r" fontAlgn="base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100">
                          <a:effectLst/>
                        </a:rPr>
                        <a:t>8</a:t>
                      </a:r>
                      <a:r>
                        <a:rPr lang="nl-NL" sz="1100">
                          <a:effectLst/>
                        </a:rPr>
                        <a:t> </a:t>
                      </a:r>
                      <a:endParaRPr lang="nl-N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2119304181"/>
                  </a:ext>
                </a:extLst>
              </a:tr>
              <a:tr h="237128">
                <a:tc>
                  <a:txBody>
                    <a:bodyPr/>
                    <a:lstStyle/>
                    <a:p>
                      <a:pPr fontAlgn="base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100">
                          <a:effectLst/>
                        </a:rPr>
                        <a:t>T30413</a:t>
                      </a:r>
                      <a:r>
                        <a:rPr lang="nl-NL" sz="1100">
                          <a:effectLst/>
                        </a:rPr>
                        <a:t> </a:t>
                      </a:r>
                      <a:endParaRPr lang="nl-N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nl-N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100">
                          <a:effectLst/>
                        </a:rPr>
                        <a:t>Kolverniersstraat 7, 10-18, Kamerijkstraat 14-32 </a:t>
                      </a:r>
                      <a:r>
                        <a:rPr lang="nl-NL" sz="1100">
                          <a:effectLst/>
                        </a:rPr>
                        <a:t> </a:t>
                      </a:r>
                      <a:endParaRPr lang="nl-N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nl-N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r" fontAlgn="base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100">
                          <a:effectLst/>
                        </a:rPr>
                        <a:t>7</a:t>
                      </a:r>
                      <a:r>
                        <a:rPr lang="nl-NL" sz="1100">
                          <a:effectLst/>
                        </a:rPr>
                        <a:t> </a:t>
                      </a:r>
                      <a:endParaRPr lang="nl-N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2430127142"/>
                  </a:ext>
                </a:extLst>
              </a:tr>
              <a:tr h="215456">
                <a:tc>
                  <a:txBody>
                    <a:bodyPr/>
                    <a:lstStyle/>
                    <a:p>
                      <a:pPr fontAlgn="base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100">
                          <a:effectLst/>
                        </a:rPr>
                        <a:t>T30414</a:t>
                      </a:r>
                      <a:r>
                        <a:rPr lang="nl-NL" sz="1100">
                          <a:effectLst/>
                        </a:rPr>
                        <a:t> </a:t>
                      </a:r>
                      <a:endParaRPr lang="nl-N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nl-N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100">
                          <a:effectLst/>
                        </a:rPr>
                        <a:t>Malbodestraat 1-3, 10-16 </a:t>
                      </a:r>
                      <a:r>
                        <a:rPr lang="nl-NL" sz="1100">
                          <a:effectLst/>
                        </a:rPr>
                        <a:t> </a:t>
                      </a:r>
                      <a:endParaRPr lang="nl-N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nl-N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r" fontAlgn="base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100">
                          <a:effectLst/>
                        </a:rPr>
                        <a:t>8</a:t>
                      </a:r>
                      <a:r>
                        <a:rPr lang="nl-NL" sz="1100">
                          <a:effectLst/>
                        </a:rPr>
                        <a:t> </a:t>
                      </a:r>
                      <a:endParaRPr lang="nl-N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2382877104"/>
                  </a:ext>
                </a:extLst>
              </a:tr>
              <a:tr h="215456">
                <a:tc>
                  <a:txBody>
                    <a:bodyPr/>
                    <a:lstStyle/>
                    <a:p>
                      <a:pPr fontAlgn="base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100">
                          <a:effectLst/>
                        </a:rPr>
                        <a:t>T30415</a:t>
                      </a:r>
                      <a:r>
                        <a:rPr lang="nl-NL" sz="1100">
                          <a:effectLst/>
                        </a:rPr>
                        <a:t> </a:t>
                      </a:r>
                      <a:endParaRPr lang="nl-N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nl-N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100">
                          <a:effectLst/>
                        </a:rPr>
                        <a:t>Papenstraat 17-37 </a:t>
                      </a:r>
                      <a:r>
                        <a:rPr lang="nl-NL" sz="1100">
                          <a:effectLst/>
                        </a:rPr>
                        <a:t> </a:t>
                      </a:r>
                      <a:endParaRPr lang="nl-N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nl-N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r" fontAlgn="base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100">
                          <a:effectLst/>
                        </a:rPr>
                        <a:t>5</a:t>
                      </a:r>
                      <a:r>
                        <a:rPr lang="nl-NL" sz="1100">
                          <a:effectLst/>
                        </a:rPr>
                        <a:t> </a:t>
                      </a:r>
                      <a:endParaRPr lang="nl-N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631502188"/>
                  </a:ext>
                </a:extLst>
              </a:tr>
              <a:tr h="215456">
                <a:tc>
                  <a:txBody>
                    <a:bodyPr/>
                    <a:lstStyle/>
                    <a:p>
                      <a:pPr fontAlgn="base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100">
                          <a:effectLst/>
                        </a:rPr>
                        <a:t>T30416</a:t>
                      </a:r>
                      <a:r>
                        <a:rPr lang="nl-NL" sz="1100">
                          <a:effectLst/>
                        </a:rPr>
                        <a:t> </a:t>
                      </a:r>
                      <a:endParaRPr lang="nl-N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nl-N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100">
                          <a:effectLst/>
                        </a:rPr>
                        <a:t>Rijsselstraat 1-15, 8-18 </a:t>
                      </a:r>
                      <a:r>
                        <a:rPr lang="nl-NL" sz="1100">
                          <a:effectLst/>
                        </a:rPr>
                        <a:t> </a:t>
                      </a:r>
                      <a:endParaRPr lang="nl-N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nl-N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r" fontAlgn="base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100">
                          <a:effectLst/>
                        </a:rPr>
                        <a:t>12</a:t>
                      </a:r>
                      <a:r>
                        <a:rPr lang="nl-NL" sz="1100">
                          <a:effectLst/>
                        </a:rPr>
                        <a:t> </a:t>
                      </a:r>
                      <a:endParaRPr lang="nl-N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540803633"/>
                  </a:ext>
                </a:extLst>
              </a:tr>
              <a:tr h="215456">
                <a:tc>
                  <a:txBody>
                    <a:bodyPr/>
                    <a:lstStyle/>
                    <a:p>
                      <a:pPr fontAlgn="base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100">
                          <a:effectLst/>
                        </a:rPr>
                        <a:t>T30417</a:t>
                      </a:r>
                      <a:r>
                        <a:rPr lang="nl-NL" sz="1100">
                          <a:effectLst/>
                        </a:rPr>
                        <a:t> </a:t>
                      </a:r>
                      <a:endParaRPr lang="nl-N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nl-N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100">
                          <a:effectLst/>
                        </a:rPr>
                        <a:t>Rochussenlaan 8-56 </a:t>
                      </a:r>
                      <a:r>
                        <a:rPr lang="nl-NL" sz="1100">
                          <a:effectLst/>
                        </a:rPr>
                        <a:t> </a:t>
                      </a:r>
                      <a:endParaRPr lang="nl-N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nl-N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r" fontAlgn="base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100">
                          <a:effectLst/>
                        </a:rPr>
                        <a:t>20</a:t>
                      </a:r>
                      <a:r>
                        <a:rPr lang="nl-NL" sz="1100">
                          <a:effectLst/>
                        </a:rPr>
                        <a:t> </a:t>
                      </a:r>
                      <a:endParaRPr lang="nl-N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3987444722"/>
                  </a:ext>
                </a:extLst>
              </a:tr>
              <a:tr h="236674">
                <a:tc>
                  <a:txBody>
                    <a:bodyPr/>
                    <a:lstStyle/>
                    <a:p>
                      <a:pPr fontAlgn="base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100">
                          <a:effectLst/>
                        </a:rPr>
                        <a:t>T30419</a:t>
                      </a:r>
                      <a:r>
                        <a:rPr lang="nl-NL" sz="1100">
                          <a:effectLst/>
                        </a:rPr>
                        <a:t> </a:t>
                      </a:r>
                      <a:endParaRPr lang="nl-N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nl-N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100">
                          <a:effectLst/>
                        </a:rPr>
                        <a:t>Terwaanstraat 3-13, Duinkerkelaan 63-73 </a:t>
                      </a:r>
                      <a:r>
                        <a:rPr lang="nl-NL" sz="1100">
                          <a:effectLst/>
                        </a:rPr>
                        <a:t> </a:t>
                      </a:r>
                      <a:endParaRPr lang="nl-N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nl-N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r" fontAlgn="base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100">
                          <a:effectLst/>
                        </a:rPr>
                        <a:t>6</a:t>
                      </a:r>
                      <a:r>
                        <a:rPr lang="nl-NL" sz="1100">
                          <a:effectLst/>
                        </a:rPr>
                        <a:t> </a:t>
                      </a:r>
                      <a:endParaRPr lang="nl-N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46594013"/>
                  </a:ext>
                </a:extLst>
              </a:tr>
              <a:tr h="215456">
                <a:tc>
                  <a:txBody>
                    <a:bodyPr/>
                    <a:lstStyle/>
                    <a:p>
                      <a:pPr fontAlgn="base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100">
                          <a:effectLst/>
                        </a:rPr>
                        <a:t>T30420</a:t>
                      </a:r>
                      <a:r>
                        <a:rPr lang="nl-NL" sz="1100">
                          <a:effectLst/>
                        </a:rPr>
                        <a:t> </a:t>
                      </a:r>
                      <a:endParaRPr lang="nl-N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nl-N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100" err="1">
                          <a:effectLst/>
                        </a:rPr>
                        <a:t>Terwaanstraat</a:t>
                      </a:r>
                      <a:r>
                        <a:rPr lang="en-US" sz="1100">
                          <a:effectLst/>
                        </a:rPr>
                        <a:t> 6-12 </a:t>
                      </a:r>
                      <a:r>
                        <a:rPr lang="nl-NL" sz="1100">
                          <a:effectLst/>
                        </a:rPr>
                        <a:t> </a:t>
                      </a:r>
                      <a:endParaRPr lang="nl-N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nl-N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r" fontAlgn="base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100">
                          <a:effectLst/>
                        </a:rPr>
                        <a:t>3</a:t>
                      </a:r>
                      <a:r>
                        <a:rPr lang="nl-NL" sz="1100">
                          <a:effectLst/>
                        </a:rPr>
                        <a:t> </a:t>
                      </a:r>
                      <a:endParaRPr lang="nl-N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48541126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9703791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ekst 1"/>
          <p:cNvSpPr>
            <a:spLocks noGrp="1"/>
          </p:cNvSpPr>
          <p:nvPr>
            <p:ph type="body" sz="quarter" idx="10"/>
          </p:nvPr>
        </p:nvSpPr>
        <p:spPr>
          <a:xfrm>
            <a:off x="718229" y="1366037"/>
            <a:ext cx="9302463" cy="5131685"/>
          </a:xfrm>
        </p:spPr>
        <p:txBody>
          <a:bodyPr lIns="91440" tIns="45720" rIns="91440" bIns="45720" anchor="t"/>
          <a:lstStyle/>
          <a:p>
            <a:r>
              <a:rPr lang="en-US" err="1">
                <a:solidFill>
                  <a:schemeClr val="accent1">
                    <a:lumMod val="50000"/>
                  </a:schemeClr>
                </a:solidFill>
              </a:rPr>
              <a:t>Uitgangspunten</a:t>
            </a:r>
            <a:r>
              <a:rPr lang="en-US">
                <a:solidFill>
                  <a:schemeClr val="accent1">
                    <a:lumMod val="50000"/>
                  </a:schemeClr>
                </a:solidFill>
              </a:rPr>
              <a:t> </a:t>
            </a:r>
            <a:r>
              <a:rPr lang="en-US" err="1">
                <a:solidFill>
                  <a:schemeClr val="accent1">
                    <a:lumMod val="50000"/>
                  </a:schemeClr>
                </a:solidFill>
              </a:rPr>
              <a:t>onderhoudsplan</a:t>
            </a:r>
            <a:r>
              <a:rPr lang="en-US">
                <a:solidFill>
                  <a:schemeClr val="accent1">
                    <a:lumMod val="50000"/>
                  </a:schemeClr>
                </a:solidFill>
              </a:rPr>
              <a:t>   </a:t>
            </a:r>
            <a:r>
              <a:rPr lang="en-US" sz="2400">
                <a:solidFill>
                  <a:schemeClr val="accent1">
                    <a:lumMod val="50000"/>
                  </a:schemeClr>
                </a:solidFill>
              </a:rPr>
              <a:t>      </a:t>
            </a:r>
          </a:p>
          <a:p>
            <a:pPr fontAlgn="base"/>
            <a:r>
              <a:rPr lang="nl-NL" sz="2000"/>
              <a:t>Onderzoeken energiezuiniger maken woningen</a:t>
            </a:r>
            <a:endParaRPr lang="nl-NL" sz="2000">
              <a:cs typeface="Arial"/>
            </a:endParaRPr>
          </a:p>
          <a:p>
            <a:pPr fontAlgn="base"/>
            <a:r>
              <a:rPr lang="nl-NL" sz="2000"/>
              <a:t>Indien technisch noodzakelijk renovatie badkamer, keuken, toilet</a:t>
            </a:r>
            <a:endParaRPr lang="nl-NL" sz="2000">
              <a:cs typeface="Arial"/>
            </a:endParaRPr>
          </a:p>
          <a:p>
            <a:pPr fontAlgn="base"/>
            <a:r>
              <a:rPr lang="nl-NL" sz="2000"/>
              <a:t>Onderzoeken mogelijkheid zonnepanelen</a:t>
            </a:r>
            <a:endParaRPr lang="nl-NL" sz="2000">
              <a:cs typeface="Arial"/>
            </a:endParaRPr>
          </a:p>
          <a:p>
            <a:pPr fontAlgn="base"/>
            <a:endParaRPr lang="nl-NL" sz="2000">
              <a:cs typeface="Arial"/>
            </a:endParaRPr>
          </a:p>
          <a:p>
            <a:pPr fontAlgn="base"/>
            <a:r>
              <a:rPr lang="nl-NL" sz="2000"/>
              <a:t>Noodzakelijk onderhoud met levensduurverlenging 30 jaar:</a:t>
            </a:r>
            <a:endParaRPr lang="nl-NL" sz="2000">
              <a:cs typeface="Arial"/>
            </a:endParaRPr>
          </a:p>
          <a:p>
            <a:pPr marL="285750" indent="-285750" fontAlgn="base">
              <a:buFontTx/>
              <a:buChar char="-"/>
            </a:pPr>
            <a:r>
              <a:rPr lang="nl-NL" sz="2000"/>
              <a:t>Vervangen beglazing en herstel kozijnen</a:t>
            </a:r>
            <a:endParaRPr lang="nl-NL" sz="2000">
              <a:cs typeface="Arial"/>
            </a:endParaRPr>
          </a:p>
          <a:p>
            <a:pPr marL="285750" indent="-285750" fontAlgn="base">
              <a:buFontTx/>
              <a:buChar char="-"/>
            </a:pPr>
            <a:r>
              <a:rPr lang="nl-NL" sz="2000"/>
              <a:t>Isoleren schuine daken en gevel</a:t>
            </a:r>
            <a:endParaRPr lang="nl-NL" sz="2000">
              <a:cs typeface="Arial" panose="020B0604020202020204"/>
            </a:endParaRPr>
          </a:p>
          <a:p>
            <a:pPr marL="285750" indent="-285750" fontAlgn="base">
              <a:buFontTx/>
              <a:buChar char="-"/>
            </a:pPr>
            <a:r>
              <a:rPr lang="nl-NL" sz="2000"/>
              <a:t>Vervangen CV- ketel indien noodzakelijk</a:t>
            </a:r>
            <a:endParaRPr lang="nl-NL" sz="2000">
              <a:cs typeface="Arial" panose="020B0604020202020204"/>
            </a:endParaRPr>
          </a:p>
          <a:p>
            <a:pPr marL="285750" indent="-285750" fontAlgn="base">
              <a:buFontTx/>
              <a:buChar char="-"/>
            </a:pPr>
            <a:r>
              <a:rPr lang="nl-NL" sz="2000"/>
              <a:t>Aanbrengen mechanische ventilatie</a:t>
            </a:r>
            <a:endParaRPr lang="nl-NL" sz="2000">
              <a:cs typeface="Arial"/>
            </a:endParaRPr>
          </a:p>
          <a:p>
            <a:pPr marL="285750" indent="-285750" fontAlgn="base">
              <a:buFontTx/>
              <a:buChar char="-"/>
            </a:pPr>
            <a:r>
              <a:rPr lang="nl-NL" sz="2000"/>
              <a:t>Aanbod kookfunctie elektrificeren</a:t>
            </a:r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6AFCF06B-35D0-6626-5116-B73895CE38D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56500" y="4492591"/>
            <a:ext cx="1940744" cy="1712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50288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>
            <a:extLst>
              <a:ext uri="{FF2B5EF4-FFF2-40B4-BE49-F238E27FC236}">
                <a16:creationId xmlns:a16="http://schemas.microsoft.com/office/drawing/2014/main" id="{1611E24C-082C-7FA0-83DE-8F4B5F70480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20275" y="3915052"/>
            <a:ext cx="1519893" cy="2167340"/>
          </a:xfrm>
          <a:prstGeom prst="rect">
            <a:avLst/>
          </a:prstGeom>
        </p:spPr>
      </p:pic>
      <p:sp>
        <p:nvSpPr>
          <p:cNvPr id="2" name="Tijdelijke aanduiding voor tekst 1"/>
          <p:cNvSpPr>
            <a:spLocks noGrp="1"/>
          </p:cNvSpPr>
          <p:nvPr>
            <p:ph type="body" sz="quarter" idx="10"/>
          </p:nvPr>
        </p:nvSpPr>
        <p:spPr>
          <a:xfrm>
            <a:off x="775173" y="1332689"/>
            <a:ext cx="10385788" cy="5341286"/>
          </a:xfrm>
        </p:spPr>
        <p:txBody>
          <a:bodyPr lIns="91440" tIns="45720" rIns="91440" bIns="45720" anchor="t"/>
          <a:lstStyle/>
          <a:p>
            <a:r>
              <a:rPr lang="en-US">
                <a:solidFill>
                  <a:schemeClr val="accent1">
                    <a:lumMod val="50000"/>
                  </a:schemeClr>
                </a:solidFill>
              </a:rPr>
              <a:t>Planning (</a:t>
            </a:r>
            <a:r>
              <a:rPr lang="en-US" err="1">
                <a:solidFill>
                  <a:schemeClr val="accent1">
                    <a:lumMod val="50000"/>
                  </a:schemeClr>
                </a:solidFill>
              </a:rPr>
              <a:t>onder</a:t>
            </a:r>
            <a:r>
              <a:rPr lang="en-US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err="1">
                <a:solidFill>
                  <a:schemeClr val="accent1">
                    <a:lumMod val="50000"/>
                  </a:schemeClr>
                </a:solidFill>
              </a:rPr>
              <a:t>voorbehoud</a:t>
            </a:r>
            <a:r>
              <a:rPr lang="en-US">
                <a:solidFill>
                  <a:schemeClr val="accent1">
                    <a:lumMod val="50000"/>
                  </a:schemeClr>
                </a:solidFill>
              </a:rPr>
              <a:t>)</a:t>
            </a:r>
            <a:endParaRPr lang="en-US">
              <a:solidFill>
                <a:schemeClr val="accent1">
                  <a:lumMod val="50000"/>
                </a:schemeClr>
              </a:solidFill>
              <a:cs typeface="Arial"/>
            </a:endParaRPr>
          </a:p>
          <a:p>
            <a:r>
              <a:rPr lang="en-US" sz="2000">
                <a:solidFill>
                  <a:srgbClr val="9D1E25"/>
                </a:solidFill>
              </a:rPr>
              <a:t>2023</a:t>
            </a:r>
            <a:r>
              <a:rPr lang="nl-NL" sz="2000"/>
              <a:t>     Mei maatregelen beschermde diersoorten</a:t>
            </a:r>
            <a:endParaRPr lang="nl-NL" sz="2000">
              <a:cs typeface="Arial"/>
            </a:endParaRPr>
          </a:p>
          <a:p>
            <a:r>
              <a:rPr lang="nl-NL" sz="2000"/>
              <a:t>	Juni woononderzoek	</a:t>
            </a:r>
            <a:endParaRPr lang="nl-NL" sz="2000">
              <a:cs typeface="Arial"/>
            </a:endParaRPr>
          </a:p>
          <a:p>
            <a:r>
              <a:rPr lang="nl-NL" sz="2000"/>
              <a:t>	Juli eerste bijeenkomst Meedenkgroep</a:t>
            </a:r>
            <a:endParaRPr lang="nl-NL" sz="2000">
              <a:cs typeface="Arial" panose="020B0604020202020204"/>
            </a:endParaRPr>
          </a:p>
          <a:p>
            <a:r>
              <a:rPr lang="nl-NL" sz="2000">
                <a:cs typeface="Arial" panose="020B0604020202020204"/>
              </a:rPr>
              <a:t>             September 30% steekproef opname woningen</a:t>
            </a:r>
          </a:p>
          <a:p>
            <a:r>
              <a:rPr lang="nl-NL" sz="2000"/>
              <a:t>             December projectwoning gereed</a:t>
            </a:r>
            <a:br>
              <a:rPr lang="nl-NL" sz="2000"/>
            </a:br>
            <a:endParaRPr lang="nl-NL" sz="2000">
              <a:cs typeface="Arial"/>
            </a:endParaRPr>
          </a:p>
          <a:p>
            <a:r>
              <a:rPr lang="nl-NL" sz="2000"/>
              <a:t>2024     Sociaal plan opstellen met meedenkgroep</a:t>
            </a:r>
            <a:endParaRPr lang="nl-NL" sz="2000">
              <a:cs typeface="Arial" panose="020B0604020202020204"/>
            </a:endParaRPr>
          </a:p>
          <a:p>
            <a:r>
              <a:rPr lang="nl-NL" sz="2000">
                <a:cs typeface="Arial" panose="020B0604020202020204"/>
              </a:rPr>
              <a:t>             Maart bezoek modelwoning en bewonersboekje</a:t>
            </a:r>
          </a:p>
          <a:p>
            <a:r>
              <a:rPr lang="nl-NL" sz="2000">
                <a:cs typeface="Arial" panose="020B0604020202020204"/>
              </a:rPr>
              <a:t>             Maart draagvlak bewoners ophalen</a:t>
            </a:r>
          </a:p>
          <a:p>
            <a:r>
              <a:rPr lang="nl-NL" sz="2000">
                <a:cs typeface="Arial" panose="020B0604020202020204"/>
              </a:rPr>
              <a:t>             Vanaf april technische opname van de woning</a:t>
            </a:r>
          </a:p>
          <a:p>
            <a:r>
              <a:rPr lang="nl-NL" sz="2000">
                <a:cs typeface="Arial" panose="020B0604020202020204"/>
              </a:rPr>
              <a:t>             September verwachte start uitvoering bij eerste woningen</a:t>
            </a:r>
          </a:p>
          <a:p>
            <a:endParaRPr lang="nl-NL" sz="2000" i="1"/>
          </a:p>
          <a:p>
            <a:r>
              <a:rPr lang="nl-NL" sz="2000" i="1"/>
              <a:t>	</a:t>
            </a:r>
            <a:endParaRPr lang="nl-NL">
              <a:cs typeface="Arial"/>
            </a:endParaRPr>
          </a:p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8794162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>
            <a:extLst>
              <a:ext uri="{FF2B5EF4-FFF2-40B4-BE49-F238E27FC236}">
                <a16:creationId xmlns:a16="http://schemas.microsoft.com/office/drawing/2014/main" id="{1611E24C-082C-7FA0-83DE-8F4B5F70480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20275" y="3915052"/>
            <a:ext cx="1519893" cy="2167340"/>
          </a:xfrm>
          <a:prstGeom prst="rect">
            <a:avLst/>
          </a:prstGeom>
        </p:spPr>
      </p:pic>
      <p:sp>
        <p:nvSpPr>
          <p:cNvPr id="2" name="Tijdelijke aanduiding voor tekst 1"/>
          <p:cNvSpPr>
            <a:spLocks noGrp="1"/>
          </p:cNvSpPr>
          <p:nvPr>
            <p:ph type="body" sz="quarter" idx="10"/>
          </p:nvPr>
        </p:nvSpPr>
        <p:spPr>
          <a:xfrm>
            <a:off x="762245" y="1328471"/>
            <a:ext cx="11138018" cy="5180134"/>
          </a:xfrm>
        </p:spPr>
        <p:txBody>
          <a:bodyPr lIns="91440" tIns="45720" rIns="91440" bIns="45720" anchor="t"/>
          <a:lstStyle/>
          <a:p>
            <a:r>
              <a:rPr lang="en-US" err="1">
                <a:solidFill>
                  <a:schemeClr val="accent1">
                    <a:lumMod val="50000"/>
                  </a:schemeClr>
                </a:solidFill>
              </a:rPr>
              <a:t>Communicatie</a:t>
            </a:r>
            <a:r>
              <a:rPr lang="en-US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err="1">
                <a:solidFill>
                  <a:schemeClr val="accent1">
                    <a:lumMod val="50000"/>
                  </a:schemeClr>
                </a:solidFill>
              </a:rPr>
              <a:t>bewoners</a:t>
            </a:r>
            <a:endParaRPr lang="en-US">
              <a:solidFill>
                <a:schemeClr val="accent1">
                  <a:lumMod val="50000"/>
                </a:schemeClr>
              </a:solidFill>
            </a:endParaRPr>
          </a:p>
          <a:p>
            <a:r>
              <a:rPr lang="nl-NL" sz="2000"/>
              <a:t>Na de bijeenkomst met meedenkgroep een nieuwsbrief met terugkoppeling onderzoek, voorstellen meedenkgroep en aankondiging bijeenkomst september.</a:t>
            </a:r>
            <a:endParaRPr lang="nl-NL" sz="2000">
              <a:cs typeface="Arial"/>
            </a:endParaRPr>
          </a:p>
          <a:p>
            <a:endParaRPr lang="nl-NL" sz="2000">
              <a:cs typeface="Arial"/>
            </a:endParaRPr>
          </a:p>
          <a:p>
            <a:r>
              <a:rPr lang="nl-NL" sz="2000"/>
              <a:t>In september communicatie aan alle bewoners:</a:t>
            </a:r>
            <a:endParaRPr lang="nl-NL" sz="2000">
              <a:cs typeface="Arial"/>
            </a:endParaRPr>
          </a:p>
          <a:p>
            <a:pPr marL="457200" indent="-457200">
              <a:buFontTx/>
              <a:buChar char="-"/>
            </a:pPr>
            <a:r>
              <a:rPr lang="nl-NL" sz="2000"/>
              <a:t>Bewonersbijeenkomst in groep in wijkhuis of bij </a:t>
            </a:r>
            <a:r>
              <a:rPr lang="nl-NL" sz="2000" err="1"/>
              <a:t>Alwel</a:t>
            </a:r>
            <a:endParaRPr lang="nl-NL" sz="2000">
              <a:cs typeface="Arial"/>
            </a:endParaRPr>
          </a:p>
          <a:p>
            <a:pPr marL="457200" indent="-457200">
              <a:buFontTx/>
              <a:buChar char="-"/>
            </a:pPr>
            <a:r>
              <a:rPr lang="nl-NL" sz="2000"/>
              <a:t>Bewonersbijeenkomst in kleine groepen in wijkhuis of bij </a:t>
            </a:r>
            <a:r>
              <a:rPr lang="nl-NL" sz="2000" err="1"/>
              <a:t>Alwel</a:t>
            </a:r>
            <a:endParaRPr lang="nl-NL" sz="2000">
              <a:cs typeface="Arial"/>
            </a:endParaRPr>
          </a:p>
          <a:p>
            <a:pPr marL="457200" indent="-457200">
              <a:buFontTx/>
              <a:buChar char="-"/>
            </a:pPr>
            <a:r>
              <a:rPr lang="nl-NL" sz="2000"/>
              <a:t>Nieuwsbrief met inloopmoment in de straat</a:t>
            </a:r>
            <a:endParaRPr lang="nl-NL" sz="2000">
              <a:cs typeface="Arial"/>
            </a:endParaRPr>
          </a:p>
          <a:p>
            <a:pPr marL="457200" indent="-457200">
              <a:buFontTx/>
              <a:buChar char="-"/>
            </a:pPr>
            <a:r>
              <a:rPr lang="nl-NL" sz="2000"/>
              <a:t>Nieuwsbrief met inloopmoment in een lege woning</a:t>
            </a:r>
            <a:endParaRPr lang="nl-NL" sz="2000">
              <a:cs typeface="Arial" panose="020B0604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32720424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46E2BFC-0ACE-443B-A3AA-938F521EFFE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 lIns="91440" tIns="45720" rIns="91440" bIns="45720" anchor="t"/>
          <a:lstStyle/>
          <a:p>
            <a:r>
              <a:rPr lang="nl-NL"/>
              <a:t>Bedankt voor uw betrokkenheid</a:t>
            </a:r>
          </a:p>
          <a:p>
            <a:r>
              <a:rPr lang="nl-NL">
                <a:cs typeface="Arial"/>
              </a:rPr>
              <a:t>Vragen?</a:t>
            </a:r>
          </a:p>
          <a:p>
            <a:r>
              <a:rPr lang="nl-NL">
                <a:cs typeface="Arial"/>
              </a:rPr>
              <a:t>Foto voor nieuwsbrief</a:t>
            </a:r>
          </a:p>
        </p:txBody>
      </p:sp>
    </p:spTree>
    <p:extLst>
      <p:ext uri="{BB962C8B-B14F-4D97-AF65-F5344CB8AC3E}">
        <p14:creationId xmlns:p14="http://schemas.microsoft.com/office/powerpoint/2010/main" val="10998092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ekst 1"/>
          <p:cNvSpPr>
            <a:spLocks noGrp="1"/>
          </p:cNvSpPr>
          <p:nvPr>
            <p:ph type="body" sz="quarter" idx="10"/>
          </p:nvPr>
        </p:nvSpPr>
        <p:spPr>
          <a:xfrm>
            <a:off x="772013" y="1377317"/>
            <a:ext cx="8305800" cy="4857750"/>
          </a:xfrm>
        </p:spPr>
        <p:txBody>
          <a:bodyPr lIns="91440" tIns="45720" rIns="91440" bIns="45720" anchor="t"/>
          <a:lstStyle/>
          <a:p>
            <a:r>
              <a:rPr lang="en-US">
                <a:solidFill>
                  <a:schemeClr val="accent1">
                    <a:lumMod val="50000"/>
                  </a:schemeClr>
                </a:solidFill>
              </a:rPr>
              <a:t>Agenda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000" err="1"/>
              <a:t>Kennismaking</a:t>
            </a:r>
            <a:endParaRPr lang="en-US" sz="2000" err="1">
              <a:cs typeface="Arial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000" err="1"/>
              <a:t>Uitleg</a:t>
            </a:r>
            <a:r>
              <a:rPr lang="en-US" sz="2000"/>
              <a:t> </a:t>
            </a:r>
            <a:r>
              <a:rPr lang="en-US" sz="2000" err="1"/>
              <a:t>meedenkgroep</a:t>
            </a:r>
            <a:endParaRPr lang="en-US" sz="200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000" err="1"/>
              <a:t>Ervaringen</a:t>
            </a:r>
            <a:r>
              <a:rPr lang="en-US" sz="2000"/>
              <a:t> </a:t>
            </a:r>
            <a:r>
              <a:rPr lang="en-US" sz="2000" err="1"/>
              <a:t>woningen</a:t>
            </a:r>
            <a:r>
              <a:rPr lang="en-US" sz="2000"/>
              <a:t> </a:t>
            </a:r>
            <a:r>
              <a:rPr lang="en-US" sz="2000" err="1"/>
              <a:t>meedenkgroep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000" err="1"/>
              <a:t>Woonervaringsonderzoek</a:t>
            </a:r>
            <a:endParaRPr lang="en-US" sz="2000" err="1">
              <a:cs typeface="Arial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000" err="1"/>
              <a:t>Uitgangspunten</a:t>
            </a:r>
            <a:r>
              <a:rPr lang="en-US" sz="2000"/>
              <a:t> </a:t>
            </a:r>
            <a:r>
              <a:rPr lang="en-US" sz="2000" err="1"/>
              <a:t>onderhoudsplan</a:t>
            </a:r>
            <a:r>
              <a:rPr lang="en-US" sz="2000"/>
              <a:t> </a:t>
            </a:r>
            <a:endParaRPr lang="en-US" sz="2000">
              <a:cs typeface="Arial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000"/>
              <a:t>Planning (</a:t>
            </a:r>
            <a:r>
              <a:rPr lang="en-US" sz="2000" err="1"/>
              <a:t>onder</a:t>
            </a:r>
            <a:r>
              <a:rPr lang="en-US" sz="2000"/>
              <a:t> </a:t>
            </a:r>
            <a:r>
              <a:rPr lang="en-US" sz="2000" err="1"/>
              <a:t>voorbehoud</a:t>
            </a:r>
            <a:r>
              <a:rPr lang="en-US" sz="2000"/>
              <a:t>)</a:t>
            </a:r>
            <a:endParaRPr lang="en-US" sz="2000">
              <a:cs typeface="Arial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000" err="1"/>
              <a:t>Vragen</a:t>
            </a:r>
            <a:endParaRPr lang="en-US" sz="200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/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6317729A-2DE2-E043-AA55-4BB9897D1D9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20275" y="3915052"/>
            <a:ext cx="1519893" cy="21673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48698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ekst 1"/>
          <p:cNvSpPr>
            <a:spLocks noGrp="1"/>
          </p:cNvSpPr>
          <p:nvPr>
            <p:ph type="body" sz="quarter" idx="10"/>
          </p:nvPr>
        </p:nvSpPr>
        <p:spPr>
          <a:xfrm>
            <a:off x="732937" y="1406624"/>
            <a:ext cx="8305800" cy="4857750"/>
          </a:xfrm>
        </p:spPr>
        <p:txBody>
          <a:bodyPr lIns="91440" tIns="45720" rIns="91440" bIns="45720" anchor="t"/>
          <a:lstStyle/>
          <a:p>
            <a:r>
              <a:rPr lang="en-US" err="1">
                <a:solidFill>
                  <a:schemeClr val="accent1">
                    <a:lumMod val="50000"/>
                  </a:schemeClr>
                </a:solidFill>
              </a:rPr>
              <a:t>Kennismaking</a:t>
            </a:r>
            <a:endParaRPr lang="en-US">
              <a:solidFill>
                <a:schemeClr val="accent1">
                  <a:lumMod val="50000"/>
                </a:schemeClr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000" err="1">
                <a:solidFill>
                  <a:srgbClr val="AB2128"/>
                </a:solidFill>
              </a:rPr>
              <a:t>Alwel</a:t>
            </a:r>
            <a:endParaRPr lang="en-US" sz="2000">
              <a:solidFill>
                <a:srgbClr val="AB2128"/>
              </a:solidFill>
              <a:cs typeface="Arial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000">
                <a:solidFill>
                  <a:srgbClr val="AB2128"/>
                </a:solidFill>
              </a:rPr>
              <a:t>Coen </a:t>
            </a:r>
            <a:r>
              <a:rPr lang="en-US" sz="2000" err="1">
                <a:solidFill>
                  <a:srgbClr val="AB2128"/>
                </a:solidFill>
              </a:rPr>
              <a:t>Hagedoorn</a:t>
            </a:r>
            <a:r>
              <a:rPr lang="en-US" sz="2000">
                <a:solidFill>
                  <a:srgbClr val="AB2128"/>
                </a:solidFill>
              </a:rPr>
              <a:t> Bouw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000" err="1">
                <a:solidFill>
                  <a:srgbClr val="AB2128"/>
                </a:solidFill>
              </a:rPr>
              <a:t>HuurdersBelangenVereniging</a:t>
            </a:r>
            <a:r>
              <a:rPr lang="en-US" sz="2000">
                <a:solidFill>
                  <a:srgbClr val="AB2128"/>
                </a:solidFill>
              </a:rPr>
              <a:t> Etten-Leur (HBV)</a:t>
            </a:r>
            <a:endParaRPr lang="en-US" sz="2000">
              <a:solidFill>
                <a:srgbClr val="AB2128"/>
              </a:solidFill>
              <a:cs typeface="Arial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000" err="1">
                <a:solidFill>
                  <a:srgbClr val="AB2128"/>
                </a:solidFill>
              </a:rPr>
              <a:t>Bewoner</a:t>
            </a:r>
            <a:r>
              <a:rPr lang="en-US" sz="2000">
                <a:solidFill>
                  <a:srgbClr val="AB2128"/>
                </a:solidFill>
              </a:rPr>
              <a:t>, </a:t>
            </a:r>
            <a:r>
              <a:rPr lang="en-US" sz="2000" err="1">
                <a:solidFill>
                  <a:srgbClr val="AB2128"/>
                </a:solidFill>
              </a:rPr>
              <a:t>wie</a:t>
            </a:r>
            <a:r>
              <a:rPr lang="en-US" sz="2000">
                <a:solidFill>
                  <a:srgbClr val="AB2128"/>
                </a:solidFill>
              </a:rPr>
              <a:t> ben je </a:t>
            </a:r>
            <a:r>
              <a:rPr lang="en-US" sz="2000" err="1">
                <a:solidFill>
                  <a:srgbClr val="AB2128"/>
                </a:solidFill>
              </a:rPr>
              <a:t>en</a:t>
            </a:r>
            <a:r>
              <a:rPr lang="en-US" sz="2000">
                <a:solidFill>
                  <a:srgbClr val="AB2128"/>
                </a:solidFill>
              </a:rPr>
              <a:t> </a:t>
            </a:r>
            <a:r>
              <a:rPr lang="en-US" sz="2000" err="1">
                <a:solidFill>
                  <a:srgbClr val="AB2128"/>
                </a:solidFill>
              </a:rPr>
              <a:t>verwachting</a:t>
            </a:r>
            <a:r>
              <a:rPr lang="en-US" sz="2000">
                <a:solidFill>
                  <a:srgbClr val="AB2128"/>
                </a:solidFill>
              </a:rPr>
              <a:t> van </a:t>
            </a:r>
            <a:r>
              <a:rPr lang="en-US" sz="2000" err="1">
                <a:solidFill>
                  <a:srgbClr val="AB2128"/>
                </a:solidFill>
              </a:rPr>
              <a:t>meedenkgroep</a:t>
            </a:r>
            <a:r>
              <a:rPr lang="en-US" sz="2000">
                <a:solidFill>
                  <a:srgbClr val="AB2128"/>
                </a:solidFill>
              </a:rPr>
              <a:t>?</a:t>
            </a:r>
            <a:endParaRPr lang="en-US" sz="2000">
              <a:solidFill>
                <a:srgbClr val="AB2128"/>
              </a:solidFill>
              <a:cs typeface="Arial"/>
            </a:endParaRPr>
          </a:p>
          <a:p>
            <a:r>
              <a:rPr lang="en-US" sz="2000">
                <a:solidFill>
                  <a:srgbClr val="AB2128"/>
                </a:solidFill>
                <a:cs typeface="Arial"/>
              </a:rPr>
              <a:t>       2 </a:t>
            </a:r>
            <a:r>
              <a:rPr lang="en-US" sz="2000" err="1">
                <a:solidFill>
                  <a:srgbClr val="AB2128"/>
                </a:solidFill>
                <a:cs typeface="Arial"/>
              </a:rPr>
              <a:t>bewoners</a:t>
            </a:r>
            <a:r>
              <a:rPr lang="en-US" sz="2000">
                <a:solidFill>
                  <a:srgbClr val="AB2128"/>
                </a:solidFill>
                <a:cs typeface="Arial"/>
              </a:rPr>
              <a:t> </a:t>
            </a:r>
            <a:r>
              <a:rPr lang="en-US" sz="2000" err="1">
                <a:solidFill>
                  <a:srgbClr val="AB2128"/>
                </a:solidFill>
                <a:cs typeface="Arial"/>
              </a:rPr>
              <a:t>verhinderd</a:t>
            </a:r>
          </a:p>
          <a:p>
            <a:pPr marL="457200" indent="-457200">
              <a:buChar char="•"/>
            </a:pPr>
            <a:endParaRPr lang="en-US" sz="2000">
              <a:solidFill>
                <a:schemeClr val="accent1">
                  <a:lumMod val="50000"/>
                </a:schemeClr>
              </a:solidFill>
              <a:cs typeface="Arial"/>
            </a:endParaRPr>
          </a:p>
          <a:p>
            <a:endParaRPr lang="en-US" sz="2000">
              <a:solidFill>
                <a:schemeClr val="accent1">
                  <a:lumMod val="50000"/>
                </a:schemeClr>
              </a:solidFill>
              <a:cs typeface="Arial"/>
            </a:endParaRPr>
          </a:p>
        </p:txBody>
      </p:sp>
      <p:pic>
        <p:nvPicPr>
          <p:cNvPr id="1034" name="Picture 10" descr="HuurdersBelangen Vereniging Etten-Leur">
            <a:extLst>
              <a:ext uri="{FF2B5EF4-FFF2-40B4-BE49-F238E27FC236}">
                <a16:creationId xmlns:a16="http://schemas.microsoft.com/office/drawing/2014/main" id="{F029E5BE-1692-1605-A8ED-80A8D5144C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11262" y="236904"/>
            <a:ext cx="2052365" cy="8948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Afbeelding 9">
            <a:extLst>
              <a:ext uri="{FF2B5EF4-FFF2-40B4-BE49-F238E27FC236}">
                <a16:creationId xmlns:a16="http://schemas.microsoft.com/office/drawing/2014/main" id="{81D0B175-79C4-D5C4-C849-0F8AB524C6B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20275" y="3915052"/>
            <a:ext cx="1519893" cy="2167340"/>
          </a:xfrm>
          <a:prstGeom prst="rect">
            <a:avLst/>
          </a:prstGeom>
        </p:spPr>
      </p:pic>
      <p:pic>
        <p:nvPicPr>
          <p:cNvPr id="3" name="Picture 3">
            <a:extLst>
              <a:ext uri="{FF2B5EF4-FFF2-40B4-BE49-F238E27FC236}">
                <a16:creationId xmlns:a16="http://schemas.microsoft.com/office/drawing/2014/main" id="{7BC40B26-1B6B-9619-C88B-B7D4337D054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83798" y="240079"/>
            <a:ext cx="1834174" cy="11024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19101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ekst 1"/>
          <p:cNvSpPr>
            <a:spLocks noGrp="1"/>
          </p:cNvSpPr>
          <p:nvPr>
            <p:ph type="body" sz="quarter" idx="10"/>
          </p:nvPr>
        </p:nvSpPr>
        <p:spPr>
          <a:xfrm>
            <a:off x="732937" y="1523855"/>
            <a:ext cx="9087338" cy="4984750"/>
          </a:xfrm>
        </p:spPr>
        <p:txBody>
          <a:bodyPr lIns="91440" tIns="45720" rIns="91440" bIns="45720" anchor="t"/>
          <a:lstStyle/>
          <a:p>
            <a:r>
              <a:rPr lang="en-US" err="1">
                <a:solidFill>
                  <a:schemeClr val="accent1">
                    <a:lumMod val="50000"/>
                  </a:schemeClr>
                </a:solidFill>
              </a:rPr>
              <a:t>Uitleg</a:t>
            </a:r>
            <a:r>
              <a:rPr lang="en-US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err="1">
                <a:solidFill>
                  <a:schemeClr val="accent1">
                    <a:lumMod val="50000"/>
                  </a:schemeClr>
                </a:solidFill>
              </a:rPr>
              <a:t>Meedenkgroep</a:t>
            </a:r>
            <a:r>
              <a:rPr lang="en-US">
                <a:solidFill>
                  <a:schemeClr val="accent1">
                    <a:lumMod val="50000"/>
                  </a:schemeClr>
                </a:solidFill>
              </a:rPr>
              <a:t> (MDG)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l-NL" sz="2000"/>
              <a:t>Verbinding leggen met andere bewoners </a:t>
            </a:r>
            <a:endParaRPr lang="nl-NL" sz="2000">
              <a:cs typeface="Arial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l-NL" sz="2000"/>
              <a:t>Als klankbord meedenken over de inhoud en communicatie van het onderhoudsplan</a:t>
            </a:r>
            <a:endParaRPr lang="nl-NL" sz="2000">
              <a:cs typeface="Arial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000"/>
              <a:t>Samen met </a:t>
            </a:r>
            <a:r>
              <a:rPr lang="en-US" sz="2000" err="1"/>
              <a:t>Alwel</a:t>
            </a:r>
            <a:r>
              <a:rPr lang="en-US" sz="2000"/>
              <a:t> </a:t>
            </a:r>
            <a:r>
              <a:rPr lang="en-US" sz="2000" err="1"/>
              <a:t>opstellen</a:t>
            </a:r>
            <a:r>
              <a:rPr lang="en-US" sz="2000"/>
              <a:t> van </a:t>
            </a:r>
            <a:r>
              <a:rPr lang="en-US" sz="2000" err="1"/>
              <a:t>een</a:t>
            </a:r>
            <a:r>
              <a:rPr lang="en-US" sz="2000"/>
              <a:t> </a:t>
            </a:r>
            <a:r>
              <a:rPr lang="en-US" sz="2000" err="1"/>
              <a:t>sociaal</a:t>
            </a:r>
            <a:r>
              <a:rPr lang="en-US" sz="2000"/>
              <a:t> plan (</a:t>
            </a:r>
            <a:r>
              <a:rPr lang="en-US" sz="2000" err="1"/>
              <a:t>uitleg</a:t>
            </a:r>
            <a:r>
              <a:rPr lang="en-US" sz="2000"/>
              <a:t>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000" err="1">
                <a:cs typeface="Arial"/>
              </a:rPr>
              <a:t>Tijdens</a:t>
            </a:r>
            <a:r>
              <a:rPr lang="en-US" sz="2000">
                <a:cs typeface="Arial"/>
              </a:rPr>
              <a:t> </a:t>
            </a:r>
            <a:r>
              <a:rPr lang="en-US" sz="2000" err="1">
                <a:cs typeface="Arial"/>
              </a:rPr>
              <a:t>uitvoering</a:t>
            </a:r>
            <a:r>
              <a:rPr lang="en-US" sz="2000">
                <a:cs typeface="Arial"/>
              </a:rPr>
              <a:t> </a:t>
            </a:r>
            <a:r>
              <a:rPr lang="en-US" sz="2000" err="1">
                <a:cs typeface="Arial"/>
              </a:rPr>
              <a:t>aangeven</a:t>
            </a:r>
            <a:r>
              <a:rPr lang="en-US" sz="2000">
                <a:cs typeface="Arial"/>
              </a:rPr>
              <a:t> wat </a:t>
            </a:r>
            <a:r>
              <a:rPr lang="en-US" sz="2000" err="1">
                <a:cs typeface="Arial"/>
              </a:rPr>
              <a:t>goed</a:t>
            </a:r>
            <a:r>
              <a:rPr lang="en-US" sz="2000">
                <a:cs typeface="Arial"/>
              </a:rPr>
              <a:t> </a:t>
            </a:r>
            <a:r>
              <a:rPr lang="en-US" sz="2000" err="1">
                <a:cs typeface="Arial"/>
              </a:rPr>
              <a:t>gaat</a:t>
            </a:r>
            <a:r>
              <a:rPr lang="en-US" sz="2000">
                <a:cs typeface="Arial"/>
              </a:rPr>
              <a:t> </a:t>
            </a:r>
            <a:r>
              <a:rPr lang="en-US" sz="2000" err="1">
                <a:cs typeface="Arial"/>
              </a:rPr>
              <a:t>en</a:t>
            </a:r>
            <a:r>
              <a:rPr lang="en-US" sz="2000">
                <a:cs typeface="Arial"/>
              </a:rPr>
              <a:t> wat </a:t>
            </a:r>
            <a:r>
              <a:rPr lang="en-US" sz="2000" err="1">
                <a:cs typeface="Arial"/>
              </a:rPr>
              <a:t>verbeterpunten</a:t>
            </a:r>
            <a:r>
              <a:rPr lang="en-US" sz="2000">
                <a:cs typeface="Arial"/>
              </a:rPr>
              <a:t> </a:t>
            </a:r>
            <a:r>
              <a:rPr lang="en-US" sz="2000" err="1">
                <a:cs typeface="Arial"/>
              </a:rPr>
              <a:t>zijn</a:t>
            </a:r>
            <a:endParaRPr lang="en-US" sz="2000">
              <a:cs typeface="Arial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000" err="1"/>
              <a:t>Deelname</a:t>
            </a:r>
            <a:r>
              <a:rPr lang="en-US" sz="2000"/>
              <a:t> </a:t>
            </a:r>
            <a:r>
              <a:rPr lang="en-US" sz="2000" err="1"/>
              <a:t>aan</a:t>
            </a:r>
            <a:r>
              <a:rPr lang="en-US" sz="2000"/>
              <a:t> </a:t>
            </a:r>
            <a:r>
              <a:rPr lang="en-US" sz="2000" err="1"/>
              <a:t>bewonersbijeenkomsten</a:t>
            </a:r>
            <a:endParaRPr lang="en-US" sz="2000">
              <a:cs typeface="Arial" panose="020B0604020202020204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000" err="1">
                <a:cs typeface="Arial"/>
              </a:rPr>
              <a:t>Eventueel</a:t>
            </a:r>
            <a:r>
              <a:rPr lang="en-US" sz="2000">
                <a:cs typeface="Arial"/>
              </a:rPr>
              <a:t> </a:t>
            </a:r>
            <a:r>
              <a:rPr lang="en-US" sz="2000" err="1">
                <a:cs typeface="Arial"/>
              </a:rPr>
              <a:t>externe</a:t>
            </a:r>
            <a:r>
              <a:rPr lang="en-US" sz="2000">
                <a:cs typeface="Arial"/>
              </a:rPr>
              <a:t> </a:t>
            </a:r>
            <a:r>
              <a:rPr lang="en-US" sz="2000" err="1">
                <a:cs typeface="Arial"/>
              </a:rPr>
              <a:t>ondersteuning</a:t>
            </a:r>
            <a:endParaRPr lang="en-US" sz="2000">
              <a:cs typeface="Arial"/>
            </a:endParaRPr>
          </a:p>
          <a:p>
            <a:pPr marL="457200" indent="-457200">
              <a:buFont typeface="Arial,Sans-Serif" panose="020B0604020202020204" pitchFamily="34" charset="0"/>
              <a:buChar char="•"/>
            </a:pPr>
            <a:r>
              <a:rPr lang="en-US" sz="2000" err="1">
                <a:ea typeface="+mn-lt"/>
                <a:cs typeface="+mn-lt"/>
              </a:rPr>
              <a:t>Verwachting</a:t>
            </a:r>
            <a:r>
              <a:rPr lang="en-US" sz="2000">
                <a:ea typeface="+mn-lt"/>
                <a:cs typeface="+mn-lt"/>
              </a:rPr>
              <a:t> </a:t>
            </a:r>
            <a:r>
              <a:rPr lang="en-US" sz="2000" err="1">
                <a:ea typeface="+mn-lt"/>
                <a:cs typeface="+mn-lt"/>
              </a:rPr>
              <a:t>overleg</a:t>
            </a:r>
            <a:r>
              <a:rPr lang="en-US" sz="2000">
                <a:ea typeface="+mn-lt"/>
                <a:cs typeface="+mn-lt"/>
              </a:rPr>
              <a:t> circa 1x per 2 </a:t>
            </a:r>
            <a:r>
              <a:rPr lang="en-US" sz="2000" err="1">
                <a:ea typeface="+mn-lt"/>
                <a:cs typeface="+mn-lt"/>
              </a:rPr>
              <a:t>maanden</a:t>
            </a:r>
          </a:p>
          <a:p>
            <a:pPr marL="457200" indent="-457200">
              <a:buFont typeface="Arial,Sans-Serif" panose="020B0604020202020204" pitchFamily="34" charset="0"/>
              <a:buChar char="•"/>
            </a:pPr>
            <a:endParaRPr lang="nl-NL" sz="2000" b="0">
              <a:ea typeface="+mn-lt"/>
              <a:cs typeface="+mn-lt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000">
              <a:cs typeface="Arial"/>
            </a:endParaRPr>
          </a:p>
          <a:p>
            <a:pPr marL="457200" indent="-457200">
              <a:buChar char="•"/>
            </a:pPr>
            <a:endParaRPr lang="nl-NL" sz="2000">
              <a:cs typeface="Arial"/>
            </a:endParaRPr>
          </a:p>
          <a:p>
            <a:endParaRPr lang="nl-NL">
              <a:cs typeface="Arial" panose="020B0604020202020204"/>
            </a:endParaRPr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0E60AF0A-9C89-E1C8-1124-A8D11D07045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32088" y="260311"/>
            <a:ext cx="2658418" cy="25359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19047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ekst 1"/>
          <p:cNvSpPr>
            <a:spLocks noGrp="1"/>
          </p:cNvSpPr>
          <p:nvPr>
            <p:ph type="body" sz="quarter" idx="10"/>
          </p:nvPr>
        </p:nvSpPr>
        <p:spPr>
          <a:xfrm>
            <a:off x="684090" y="1377317"/>
            <a:ext cx="8305800" cy="4857750"/>
          </a:xfrm>
        </p:spPr>
        <p:txBody>
          <a:bodyPr lIns="91440" tIns="45720" rIns="91440" bIns="45720" anchor="t"/>
          <a:lstStyle/>
          <a:p>
            <a:r>
              <a:rPr lang="en-US" err="1">
                <a:solidFill>
                  <a:schemeClr val="accent1">
                    <a:lumMod val="50000"/>
                  </a:schemeClr>
                </a:solidFill>
              </a:rPr>
              <a:t>Ervaringen</a:t>
            </a:r>
            <a:r>
              <a:rPr lang="en-US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err="1">
                <a:solidFill>
                  <a:schemeClr val="accent1">
                    <a:lumMod val="50000"/>
                  </a:schemeClr>
                </a:solidFill>
              </a:rPr>
              <a:t>woning</a:t>
            </a:r>
            <a:endParaRPr lang="en-US">
              <a:solidFill>
                <a:schemeClr val="accent1">
                  <a:lumMod val="50000"/>
                </a:schemeClr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000" err="1">
                <a:cs typeface="Arial"/>
              </a:rPr>
              <a:t>Bijzonderheden</a:t>
            </a:r>
            <a:r>
              <a:rPr lang="en-US" sz="2000">
                <a:cs typeface="Arial"/>
              </a:rPr>
              <a:t> </a:t>
            </a:r>
            <a:r>
              <a:rPr lang="en-US" sz="2000" err="1">
                <a:cs typeface="Arial"/>
              </a:rPr>
              <a:t>bij</a:t>
            </a:r>
            <a:r>
              <a:rPr lang="en-US" sz="2000">
                <a:cs typeface="Arial"/>
              </a:rPr>
              <a:t> de </a:t>
            </a:r>
            <a:r>
              <a:rPr lang="en-US" sz="2000" err="1">
                <a:cs typeface="Arial"/>
              </a:rPr>
              <a:t>technische</a:t>
            </a:r>
            <a:r>
              <a:rPr lang="en-US" sz="2000">
                <a:cs typeface="Arial"/>
              </a:rPr>
              <a:t> </a:t>
            </a:r>
            <a:r>
              <a:rPr lang="en-US" sz="2000" err="1">
                <a:cs typeface="Arial"/>
              </a:rPr>
              <a:t>staat</a:t>
            </a:r>
            <a:endParaRPr lang="en-US" sz="2000">
              <a:cs typeface="Arial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000">
                <a:cs typeface="Arial"/>
              </a:rPr>
              <a:t>Wat </a:t>
            </a:r>
            <a:r>
              <a:rPr lang="en-US" sz="2000" err="1">
                <a:cs typeface="Arial"/>
              </a:rPr>
              <a:t>zijn</a:t>
            </a:r>
            <a:r>
              <a:rPr lang="en-US" sz="2000">
                <a:cs typeface="Arial"/>
              </a:rPr>
              <a:t> je </a:t>
            </a:r>
            <a:r>
              <a:rPr lang="en-US" sz="2000" err="1">
                <a:cs typeface="Arial"/>
              </a:rPr>
              <a:t>persoonlijke</a:t>
            </a:r>
            <a:r>
              <a:rPr lang="en-US" sz="2000">
                <a:cs typeface="Arial"/>
              </a:rPr>
              <a:t> </a:t>
            </a:r>
            <a:r>
              <a:rPr lang="en-US" sz="2000" err="1">
                <a:cs typeface="Arial"/>
              </a:rPr>
              <a:t>wensen</a:t>
            </a:r>
            <a:r>
              <a:rPr lang="en-US" sz="2000">
                <a:cs typeface="Arial"/>
              </a:rPr>
              <a:t> van </a:t>
            </a:r>
            <a:r>
              <a:rPr lang="en-US" sz="2000" err="1">
                <a:cs typeface="Arial"/>
              </a:rPr>
              <a:t>onderhoud</a:t>
            </a:r>
            <a:r>
              <a:rPr lang="en-US" sz="2000">
                <a:cs typeface="Arial"/>
              </a:rPr>
              <a:t> </a:t>
            </a:r>
            <a:r>
              <a:rPr lang="en-US" sz="2000" err="1">
                <a:cs typeface="Arial"/>
              </a:rPr>
              <a:t>aan</a:t>
            </a:r>
            <a:r>
              <a:rPr lang="en-US" sz="2000">
                <a:cs typeface="Arial"/>
              </a:rPr>
              <a:t> de </a:t>
            </a:r>
            <a:r>
              <a:rPr lang="en-US" sz="2000" err="1">
                <a:cs typeface="Arial"/>
              </a:rPr>
              <a:t>woning</a:t>
            </a:r>
            <a:endParaRPr lang="en-US" sz="2000">
              <a:cs typeface="Arial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000">
                <a:cs typeface="Arial"/>
              </a:rPr>
              <a:t>Wat hoor je in de </a:t>
            </a:r>
            <a:r>
              <a:rPr lang="en-US" sz="2000" err="1">
                <a:cs typeface="Arial"/>
              </a:rPr>
              <a:t>buurt</a:t>
            </a:r>
            <a:r>
              <a:rPr lang="en-US" sz="2000">
                <a:cs typeface="Arial"/>
              </a:rPr>
              <a:t> over </a:t>
            </a:r>
            <a:r>
              <a:rPr lang="en-US" sz="2000" err="1">
                <a:cs typeface="Arial"/>
              </a:rPr>
              <a:t>wensen</a:t>
            </a:r>
            <a:r>
              <a:rPr lang="en-US" sz="2000">
                <a:cs typeface="Arial"/>
              </a:rPr>
              <a:t> </a:t>
            </a:r>
            <a:r>
              <a:rPr lang="en-US" sz="2000" err="1">
                <a:cs typeface="Arial"/>
              </a:rPr>
              <a:t>aan</a:t>
            </a:r>
            <a:r>
              <a:rPr lang="en-US" sz="2000">
                <a:cs typeface="Arial"/>
              </a:rPr>
              <a:t> de </a:t>
            </a:r>
            <a:r>
              <a:rPr lang="en-US" sz="2000" err="1">
                <a:cs typeface="Arial"/>
              </a:rPr>
              <a:t>woningen</a:t>
            </a:r>
            <a:endParaRPr lang="en-US" sz="2000">
              <a:cs typeface="Arial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000">
                <a:cs typeface="Arial"/>
              </a:rPr>
              <a:t>Wat </a:t>
            </a:r>
            <a:r>
              <a:rPr lang="en-US" sz="2000" err="1">
                <a:cs typeface="Arial"/>
              </a:rPr>
              <a:t>vind</a:t>
            </a:r>
            <a:r>
              <a:rPr lang="en-US" sz="2000">
                <a:cs typeface="Arial"/>
              </a:rPr>
              <a:t> je </a:t>
            </a:r>
            <a:r>
              <a:rPr lang="en-US" sz="2000" err="1">
                <a:cs typeface="Arial"/>
              </a:rPr>
              <a:t>belangrijk</a:t>
            </a:r>
            <a:r>
              <a:rPr lang="en-US" sz="2000">
                <a:cs typeface="Arial"/>
              </a:rPr>
              <a:t> </a:t>
            </a:r>
            <a:r>
              <a:rPr lang="en-US" sz="2000" err="1">
                <a:cs typeface="Arial"/>
              </a:rPr>
              <a:t>tijdens</a:t>
            </a:r>
            <a:r>
              <a:rPr lang="en-US" sz="2000">
                <a:cs typeface="Arial"/>
              </a:rPr>
              <a:t> </a:t>
            </a:r>
            <a:r>
              <a:rPr lang="en-US" sz="2000" err="1">
                <a:cs typeface="Arial"/>
              </a:rPr>
              <a:t>een</a:t>
            </a:r>
            <a:r>
              <a:rPr lang="en-US" sz="2000">
                <a:cs typeface="Arial"/>
              </a:rPr>
              <a:t> project</a:t>
            </a:r>
          </a:p>
          <a:p>
            <a:endParaRPr lang="en-US" sz="2000">
              <a:cs typeface="Arial"/>
            </a:endParaRPr>
          </a:p>
          <a:p>
            <a:pPr marL="457200" indent="-457200">
              <a:buChar char="•"/>
            </a:pPr>
            <a:endParaRPr lang="nl-NL" sz="2000">
              <a:cs typeface="Arial"/>
            </a:endParaRPr>
          </a:p>
          <a:p>
            <a:endParaRPr lang="nl-NL">
              <a:cs typeface="Arial" panose="020B0604020202020204"/>
            </a:endParaRPr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0E60AF0A-9C89-E1C8-1124-A8D11D07045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32088" y="260311"/>
            <a:ext cx="2658418" cy="25359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83030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ekst 1">
            <a:extLst>
              <a:ext uri="{FF2B5EF4-FFF2-40B4-BE49-F238E27FC236}">
                <a16:creationId xmlns:a16="http://schemas.microsoft.com/office/drawing/2014/main" id="{ACF39A4A-2070-40C6-32DA-D52E9DF5045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74322" y="1328471"/>
            <a:ext cx="9145953" cy="5180134"/>
          </a:xfrm>
        </p:spPr>
        <p:txBody>
          <a:bodyPr lIns="91440" tIns="45720" rIns="91440" bIns="45720" anchor="t"/>
          <a:lstStyle/>
          <a:p>
            <a:r>
              <a:rPr lang="nl-NL" err="1">
                <a:solidFill>
                  <a:schemeClr val="accent1">
                    <a:lumMod val="50000"/>
                  </a:schemeClr>
                </a:solidFill>
              </a:rPr>
              <a:t>Woonervaringsonderzoek</a:t>
            </a:r>
            <a:endParaRPr lang="nl-NL">
              <a:solidFill>
                <a:schemeClr val="accent1">
                  <a:lumMod val="50000"/>
                </a:schemeClr>
              </a:solidFill>
            </a:endParaRPr>
          </a:p>
          <a:p>
            <a:r>
              <a:rPr lang="nl-NL" sz="2000">
                <a:solidFill>
                  <a:srgbClr val="AB2128"/>
                </a:solidFill>
              </a:rPr>
              <a:t>Er zijn 3 typen woningen</a:t>
            </a:r>
            <a:endParaRPr lang="nl-NL" sz="2000">
              <a:solidFill>
                <a:srgbClr val="AB2128"/>
              </a:solidFill>
              <a:cs typeface="Arial"/>
            </a:endParaRPr>
          </a:p>
          <a:p>
            <a:r>
              <a:rPr lang="nl-NL" sz="2000">
                <a:solidFill>
                  <a:srgbClr val="AB2128"/>
                </a:solidFill>
              </a:rPr>
              <a:t>Veel verschil in staat van de woningen</a:t>
            </a:r>
            <a:endParaRPr lang="nl-NL" sz="2000">
              <a:solidFill>
                <a:srgbClr val="AB2128"/>
              </a:solidFill>
              <a:cs typeface="Arial"/>
            </a:endParaRPr>
          </a:p>
          <a:p>
            <a:pPr marL="285750" indent="-285750">
              <a:buFontTx/>
              <a:buChar char="-"/>
            </a:pPr>
            <a:endParaRPr lang="nl-NL" sz="1800" b="0">
              <a:solidFill>
                <a:schemeClr val="accent1">
                  <a:lumMod val="50000"/>
                </a:schemeClr>
              </a:solidFill>
            </a:endParaRPr>
          </a:p>
          <a:p>
            <a:endParaRPr lang="nl-NL" sz="1800">
              <a:solidFill>
                <a:schemeClr val="accent1">
                  <a:lumMod val="50000"/>
                </a:schemeClr>
              </a:solidFill>
            </a:endParaRPr>
          </a:p>
          <a:p>
            <a:endParaRPr lang="nl-NL" sz="180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3" name="Afbeelding 2" descr="Afbeelding met tekst&#10;&#10;Automatisch gegenereerde beschrijving">
            <a:extLst>
              <a:ext uri="{FF2B5EF4-FFF2-40B4-BE49-F238E27FC236}">
                <a16:creationId xmlns:a16="http://schemas.microsoft.com/office/drawing/2014/main" id="{5D1E9C5E-21B8-9494-7241-E64837A4ED9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12024" y="302750"/>
            <a:ext cx="2510471" cy="1676016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Afbeelding 6">
            <a:extLst>
              <a:ext uri="{FF2B5EF4-FFF2-40B4-BE49-F238E27FC236}">
                <a16:creationId xmlns:a16="http://schemas.microsoft.com/office/drawing/2014/main" id="{56F70269-DA22-587F-E3B6-2EB8AD68A52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20275" y="3915052"/>
            <a:ext cx="1519893" cy="2167340"/>
          </a:xfrm>
          <a:prstGeom prst="rect">
            <a:avLst/>
          </a:prstGeom>
        </p:spPr>
      </p:pic>
      <p:graphicFrame>
        <p:nvGraphicFramePr>
          <p:cNvPr id="4" name="Grafiek 3">
            <a:extLst>
              <a:ext uri="{FF2B5EF4-FFF2-40B4-BE49-F238E27FC236}">
                <a16:creationId xmlns:a16="http://schemas.microsoft.com/office/drawing/2014/main" id="{A44316BE-BF7C-19B2-42D8-521EC697358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11624299"/>
              </p:ext>
            </p:extLst>
          </p:nvPr>
        </p:nvGraphicFramePr>
        <p:xfrm>
          <a:off x="1605127" y="2746771"/>
          <a:ext cx="5430272" cy="317256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257162929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F6C9391-DEF6-4963-9BFA-D6F792F4E9F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94593" y="1385637"/>
            <a:ext cx="10796953" cy="5109070"/>
          </a:xfrm>
        </p:spPr>
        <p:txBody>
          <a:bodyPr lIns="91440" tIns="45720" rIns="91440" bIns="45720" anchor="t"/>
          <a:lstStyle/>
          <a:p>
            <a:r>
              <a:rPr lang="en-GB" err="1">
                <a:solidFill>
                  <a:schemeClr val="accent1">
                    <a:lumMod val="50000"/>
                  </a:schemeClr>
                </a:solidFill>
                <a:cs typeface="Arial"/>
              </a:rPr>
              <a:t>Vragenlijst</a:t>
            </a:r>
          </a:p>
          <a:p>
            <a:pPr fontAlgn="base">
              <a:buFont typeface="Arial" panose="020B0604020202020204" pitchFamily="34" charset="0"/>
              <a:buChar char="•"/>
            </a:pPr>
            <a:r>
              <a:rPr lang="en-GB" sz="2000">
                <a:solidFill>
                  <a:srgbClr val="000000"/>
                </a:solidFill>
                <a:latin typeface="Arial"/>
                <a:cs typeface="Arial"/>
              </a:rPr>
              <a:t> </a:t>
            </a:r>
            <a:r>
              <a:rPr lang="en-GB" sz="2000" i="0" u="none" strike="noStrike" err="1">
                <a:solidFill>
                  <a:srgbClr val="9D1E25"/>
                </a:solidFill>
                <a:effectLst/>
                <a:latin typeface="Arial"/>
                <a:cs typeface="Arial"/>
              </a:rPr>
              <a:t>Onderzoeksgroep</a:t>
            </a:r>
            <a:r>
              <a:rPr lang="en-GB" sz="2000" i="0" u="none" strike="noStrike">
                <a:solidFill>
                  <a:srgbClr val="9D1E25"/>
                </a:solidFill>
                <a:effectLst/>
                <a:latin typeface="Arial"/>
                <a:cs typeface="Arial"/>
              </a:rPr>
              <a:t>: </a:t>
            </a:r>
            <a:r>
              <a:rPr lang="en-GB" sz="2000" i="0" u="none" strike="noStrike" err="1">
                <a:solidFill>
                  <a:srgbClr val="9D1E25"/>
                </a:solidFill>
                <a:effectLst/>
                <a:latin typeface="Arial"/>
                <a:cs typeface="Arial"/>
              </a:rPr>
              <a:t>huurders</a:t>
            </a:r>
            <a:r>
              <a:rPr lang="en-GB" sz="2000" i="0" u="none" strike="noStrike">
                <a:solidFill>
                  <a:srgbClr val="9D1E25"/>
                </a:solidFill>
                <a:effectLst/>
                <a:latin typeface="Arial"/>
                <a:cs typeface="Arial"/>
              </a:rPr>
              <a:t> </a:t>
            </a:r>
            <a:r>
              <a:rPr lang="en-GB" sz="2000" i="0" u="none" strike="noStrike" err="1">
                <a:solidFill>
                  <a:srgbClr val="9D1E25"/>
                </a:solidFill>
                <a:effectLst/>
                <a:latin typeface="Arial"/>
                <a:cs typeface="Arial"/>
              </a:rPr>
              <a:t>Alwel</a:t>
            </a:r>
            <a:r>
              <a:rPr lang="en-GB" sz="2000" i="0" u="none" strike="noStrike">
                <a:solidFill>
                  <a:srgbClr val="9D1E25"/>
                </a:solidFill>
                <a:effectLst/>
                <a:latin typeface="Arial"/>
                <a:cs typeface="Arial"/>
              </a:rPr>
              <a:t> van 133 </a:t>
            </a:r>
            <a:r>
              <a:rPr lang="en-GB" sz="2000" i="0" u="none" strike="noStrike" err="1">
                <a:solidFill>
                  <a:srgbClr val="9D1E25"/>
                </a:solidFill>
                <a:effectLst/>
                <a:latin typeface="Arial"/>
                <a:cs typeface="Arial"/>
              </a:rPr>
              <a:t>woningen</a:t>
            </a:r>
            <a:r>
              <a:rPr lang="en-GB" sz="2000" i="0" u="none" strike="noStrike">
                <a:solidFill>
                  <a:srgbClr val="9D1E25"/>
                </a:solidFill>
                <a:effectLst/>
                <a:latin typeface="Arial"/>
                <a:cs typeface="Arial"/>
              </a:rPr>
              <a:t> Centrum-West</a:t>
            </a:r>
            <a:r>
              <a:rPr lang="en-GB" sz="2000" i="0">
                <a:solidFill>
                  <a:srgbClr val="9D1E25"/>
                </a:solidFill>
                <a:effectLst/>
                <a:latin typeface="Arial"/>
                <a:cs typeface="Arial"/>
              </a:rPr>
              <a:t>​</a:t>
            </a:r>
          </a:p>
          <a:p>
            <a:pPr fontAlgn="base">
              <a:buFont typeface="Arial" panose="020B0604020202020204" pitchFamily="34" charset="0"/>
              <a:buChar char="•"/>
            </a:pPr>
            <a:r>
              <a:rPr lang="en-GB" sz="2000">
                <a:solidFill>
                  <a:srgbClr val="9D1E25"/>
                </a:solidFill>
                <a:latin typeface="Arial"/>
                <a:cs typeface="Arial"/>
              </a:rPr>
              <a:t> </a:t>
            </a:r>
            <a:r>
              <a:rPr lang="en-GB" sz="2000" i="0" u="none" strike="noStrike" err="1">
                <a:solidFill>
                  <a:srgbClr val="9D1E25"/>
                </a:solidFill>
                <a:effectLst/>
                <a:latin typeface="Arial"/>
                <a:cs typeface="Arial"/>
              </a:rPr>
              <a:t>Respons</a:t>
            </a:r>
            <a:r>
              <a:rPr lang="en-GB" sz="2000" i="0" u="none" strike="noStrike">
                <a:solidFill>
                  <a:srgbClr val="9D1E25"/>
                </a:solidFill>
                <a:effectLst/>
                <a:latin typeface="Arial"/>
                <a:cs typeface="Arial"/>
              </a:rPr>
              <a:t>: 80 </a:t>
            </a:r>
            <a:r>
              <a:rPr lang="en-GB" sz="2000" i="0" u="none" strike="noStrike" err="1">
                <a:solidFill>
                  <a:srgbClr val="9D1E25"/>
                </a:solidFill>
                <a:effectLst/>
                <a:latin typeface="Arial"/>
                <a:cs typeface="Arial"/>
              </a:rPr>
              <a:t>huurders</a:t>
            </a:r>
            <a:r>
              <a:rPr lang="en-GB" sz="2000" i="0">
                <a:solidFill>
                  <a:srgbClr val="9D1E25"/>
                </a:solidFill>
                <a:effectLst/>
                <a:latin typeface="Arial"/>
                <a:cs typeface="Arial"/>
              </a:rPr>
              <a:t>​</a:t>
            </a:r>
          </a:p>
          <a:p>
            <a:pPr fontAlgn="base">
              <a:buFont typeface="Arial" panose="020B0604020202020204" pitchFamily="34" charset="0"/>
              <a:buChar char="•"/>
            </a:pPr>
            <a:r>
              <a:rPr lang="en-GB" sz="2000">
                <a:solidFill>
                  <a:srgbClr val="9D1E25"/>
                </a:solidFill>
                <a:latin typeface="Arial"/>
                <a:cs typeface="Arial"/>
              </a:rPr>
              <a:t> </a:t>
            </a:r>
            <a:r>
              <a:rPr lang="en-GB" sz="2000" i="0" u="none" strike="noStrike" err="1">
                <a:solidFill>
                  <a:srgbClr val="9D1E25"/>
                </a:solidFill>
                <a:effectLst/>
                <a:latin typeface="Arial"/>
                <a:cs typeface="Arial"/>
              </a:rPr>
              <a:t>Looptijd</a:t>
            </a:r>
            <a:r>
              <a:rPr lang="en-GB" sz="2000" i="0" u="none" strike="noStrike">
                <a:solidFill>
                  <a:srgbClr val="9D1E25"/>
                </a:solidFill>
                <a:effectLst/>
                <a:latin typeface="Arial"/>
                <a:cs typeface="Arial"/>
              </a:rPr>
              <a:t> </a:t>
            </a:r>
            <a:r>
              <a:rPr lang="en-GB" sz="2000" i="0" u="none" strike="noStrike" err="1">
                <a:solidFill>
                  <a:srgbClr val="9D1E25"/>
                </a:solidFill>
                <a:effectLst/>
                <a:latin typeface="Arial"/>
                <a:cs typeface="Arial"/>
              </a:rPr>
              <a:t>onderzoek</a:t>
            </a:r>
            <a:r>
              <a:rPr lang="en-GB" sz="2000" i="0" u="none" strike="noStrike">
                <a:solidFill>
                  <a:srgbClr val="9D1E25"/>
                </a:solidFill>
                <a:effectLst/>
                <a:latin typeface="Arial"/>
                <a:cs typeface="Arial"/>
              </a:rPr>
              <a:t>: </a:t>
            </a:r>
            <a:r>
              <a:rPr lang="en-GB" sz="2000" i="0" u="none" strike="noStrike" err="1">
                <a:solidFill>
                  <a:srgbClr val="9D1E25"/>
                </a:solidFill>
                <a:effectLst/>
                <a:latin typeface="Arial"/>
                <a:cs typeface="Arial"/>
              </a:rPr>
              <a:t>april</a:t>
            </a:r>
            <a:r>
              <a:rPr lang="en-GB" sz="2000" i="0" u="none" strike="noStrike">
                <a:solidFill>
                  <a:srgbClr val="9D1E25"/>
                </a:solidFill>
                <a:effectLst/>
                <a:latin typeface="Arial"/>
                <a:cs typeface="Arial"/>
              </a:rPr>
              <a:t> </a:t>
            </a:r>
            <a:r>
              <a:rPr lang="en-GB" sz="2000" i="0" u="none" strike="noStrike" err="1">
                <a:solidFill>
                  <a:srgbClr val="9D1E25"/>
                </a:solidFill>
                <a:effectLst/>
                <a:latin typeface="Arial"/>
                <a:cs typeface="Arial"/>
              </a:rPr>
              <a:t>en</a:t>
            </a:r>
            <a:r>
              <a:rPr lang="en-GB" sz="2000" i="0" u="none" strike="noStrike">
                <a:solidFill>
                  <a:srgbClr val="9D1E25"/>
                </a:solidFill>
                <a:effectLst/>
                <a:latin typeface="Arial"/>
                <a:cs typeface="Arial"/>
              </a:rPr>
              <a:t> </a:t>
            </a:r>
            <a:r>
              <a:rPr lang="en-GB" sz="2000" i="0" u="none" strike="noStrike" err="1">
                <a:solidFill>
                  <a:srgbClr val="9D1E25"/>
                </a:solidFill>
                <a:effectLst/>
                <a:latin typeface="Arial"/>
                <a:cs typeface="Arial"/>
              </a:rPr>
              <a:t>mei</a:t>
            </a:r>
            <a:r>
              <a:rPr lang="en-GB" sz="2000" i="0" u="none" strike="noStrike">
                <a:solidFill>
                  <a:srgbClr val="9D1E25"/>
                </a:solidFill>
                <a:effectLst/>
                <a:latin typeface="Arial"/>
                <a:cs typeface="Arial"/>
              </a:rPr>
              <a:t> 2023</a:t>
            </a:r>
            <a:r>
              <a:rPr lang="en-GB" sz="2000" i="0">
                <a:solidFill>
                  <a:srgbClr val="9D1E25"/>
                </a:solidFill>
                <a:effectLst/>
                <a:latin typeface="Arial"/>
                <a:cs typeface="Arial"/>
              </a:rPr>
              <a:t>​</a:t>
            </a:r>
          </a:p>
          <a:p>
            <a:pPr fontAlgn="base">
              <a:buFont typeface="Arial" panose="020B0604020202020204" pitchFamily="34" charset="0"/>
              <a:buChar char="•"/>
            </a:pPr>
            <a:r>
              <a:rPr lang="en-GB" sz="2000">
                <a:solidFill>
                  <a:srgbClr val="9D1E25"/>
                </a:solidFill>
                <a:latin typeface="Arial"/>
                <a:cs typeface="Arial"/>
              </a:rPr>
              <a:t> </a:t>
            </a:r>
            <a:r>
              <a:rPr lang="en-GB" sz="2000" i="0" u="none" strike="noStrike" err="1">
                <a:solidFill>
                  <a:srgbClr val="9D1E25"/>
                </a:solidFill>
                <a:effectLst/>
                <a:latin typeface="Arial"/>
                <a:cs typeface="Arial"/>
              </a:rPr>
              <a:t>Huurders</a:t>
            </a:r>
            <a:r>
              <a:rPr lang="en-GB" sz="2000" i="0" u="none" strike="noStrike">
                <a:solidFill>
                  <a:srgbClr val="9D1E25"/>
                </a:solidFill>
                <a:effectLst/>
                <a:latin typeface="Arial"/>
                <a:cs typeface="Arial"/>
              </a:rPr>
              <a:t> </a:t>
            </a:r>
            <a:r>
              <a:rPr lang="en-GB" sz="2000" i="0" u="none" strike="noStrike" err="1">
                <a:solidFill>
                  <a:srgbClr val="9D1E25"/>
                </a:solidFill>
                <a:effectLst/>
                <a:latin typeface="Arial"/>
                <a:cs typeface="Arial"/>
              </a:rPr>
              <a:t>kregen</a:t>
            </a:r>
            <a:r>
              <a:rPr lang="en-GB" sz="2000" i="0" u="none" strike="noStrike">
                <a:solidFill>
                  <a:srgbClr val="9D1E25"/>
                </a:solidFill>
                <a:effectLst/>
                <a:latin typeface="Arial"/>
                <a:cs typeface="Arial"/>
              </a:rPr>
              <a:t> via email </a:t>
            </a:r>
            <a:r>
              <a:rPr lang="en-GB" sz="2000" i="0" u="none" strike="noStrike" err="1">
                <a:solidFill>
                  <a:srgbClr val="9D1E25"/>
                </a:solidFill>
                <a:effectLst/>
                <a:latin typeface="Arial"/>
                <a:cs typeface="Arial"/>
              </a:rPr>
              <a:t>en</a:t>
            </a:r>
            <a:r>
              <a:rPr lang="en-GB" sz="2000" i="0" u="none" strike="noStrike">
                <a:solidFill>
                  <a:srgbClr val="9D1E25"/>
                </a:solidFill>
                <a:effectLst/>
                <a:latin typeface="Arial"/>
                <a:cs typeface="Arial"/>
              </a:rPr>
              <a:t> brief </a:t>
            </a:r>
            <a:r>
              <a:rPr lang="en-GB" sz="2000" i="0" u="none" strike="noStrike" err="1">
                <a:solidFill>
                  <a:srgbClr val="9D1E25"/>
                </a:solidFill>
                <a:effectLst/>
                <a:latin typeface="Arial"/>
                <a:cs typeface="Arial"/>
              </a:rPr>
              <a:t>een</a:t>
            </a:r>
            <a:r>
              <a:rPr lang="en-GB" sz="2000" i="0" u="none" strike="noStrike">
                <a:solidFill>
                  <a:srgbClr val="9D1E25"/>
                </a:solidFill>
                <a:effectLst/>
                <a:latin typeface="Arial"/>
                <a:cs typeface="Arial"/>
              </a:rPr>
              <a:t> </a:t>
            </a:r>
            <a:r>
              <a:rPr lang="en-GB" sz="2000" i="0" u="none" strike="noStrike" err="1">
                <a:solidFill>
                  <a:srgbClr val="9D1E25"/>
                </a:solidFill>
                <a:effectLst/>
                <a:latin typeface="Arial"/>
                <a:cs typeface="Arial"/>
              </a:rPr>
              <a:t>uitnodiging</a:t>
            </a:r>
            <a:r>
              <a:rPr lang="en-GB" sz="2000" i="0" u="none" strike="noStrike">
                <a:solidFill>
                  <a:srgbClr val="9D1E25"/>
                </a:solidFill>
                <a:effectLst/>
                <a:latin typeface="Arial"/>
                <a:cs typeface="Arial"/>
              </a:rPr>
              <a:t> </a:t>
            </a:r>
            <a:r>
              <a:rPr lang="en-GB" sz="2000" i="0" u="none" strike="noStrike" err="1">
                <a:solidFill>
                  <a:srgbClr val="9D1E25"/>
                </a:solidFill>
                <a:effectLst/>
                <a:latin typeface="Arial"/>
                <a:cs typeface="Arial"/>
              </a:rPr>
              <a:t>voor</a:t>
            </a:r>
            <a:r>
              <a:rPr lang="en-GB" sz="2000" i="0" u="none" strike="noStrike">
                <a:solidFill>
                  <a:srgbClr val="9D1E25"/>
                </a:solidFill>
                <a:effectLst/>
                <a:latin typeface="Arial"/>
                <a:cs typeface="Arial"/>
              </a:rPr>
              <a:t> het </a:t>
            </a:r>
            <a:r>
              <a:rPr lang="en-GB" sz="2000" i="0" u="none" strike="noStrike" err="1">
                <a:solidFill>
                  <a:srgbClr val="9D1E25"/>
                </a:solidFill>
                <a:effectLst/>
                <a:latin typeface="Arial"/>
                <a:cs typeface="Arial"/>
              </a:rPr>
              <a:t>onderzoek</a:t>
            </a:r>
            <a:r>
              <a:rPr lang="en-GB" sz="2000" i="0" u="none" strike="noStrike">
                <a:solidFill>
                  <a:srgbClr val="9D1E25"/>
                </a:solidFill>
                <a:effectLst/>
                <a:latin typeface="Arial"/>
                <a:cs typeface="Arial"/>
              </a:rPr>
              <a:t>:</a:t>
            </a:r>
            <a:r>
              <a:rPr lang="en-US" sz="2000" i="0">
                <a:solidFill>
                  <a:srgbClr val="9D1E25"/>
                </a:solidFill>
                <a:effectLst/>
                <a:latin typeface="Arial"/>
                <a:cs typeface="Arial"/>
              </a:rPr>
              <a:t>​</a:t>
            </a:r>
          </a:p>
          <a:p>
            <a:pPr fontAlgn="base">
              <a:buFont typeface="Arial" panose="020B0604020202020204" pitchFamily="34" charset="0"/>
              <a:buChar char="•"/>
            </a:pPr>
            <a:r>
              <a:rPr lang="en-GB" sz="2000">
                <a:solidFill>
                  <a:srgbClr val="9D1E25"/>
                </a:solidFill>
                <a:latin typeface="Arial"/>
                <a:cs typeface="Arial"/>
              </a:rPr>
              <a:t> </a:t>
            </a:r>
            <a:r>
              <a:rPr lang="en-GB" sz="2000" i="0" u="none" strike="noStrike">
                <a:solidFill>
                  <a:srgbClr val="9D1E25"/>
                </a:solidFill>
                <a:effectLst/>
                <a:latin typeface="Arial"/>
                <a:cs typeface="Arial"/>
              </a:rPr>
              <a:t>39 </a:t>
            </a:r>
            <a:r>
              <a:rPr lang="en-GB" sz="2000" i="0" u="none" strike="noStrike" err="1">
                <a:solidFill>
                  <a:srgbClr val="9D1E25"/>
                </a:solidFill>
                <a:effectLst/>
                <a:latin typeface="Arial"/>
                <a:cs typeface="Arial"/>
              </a:rPr>
              <a:t>huurders</a:t>
            </a:r>
            <a:r>
              <a:rPr lang="en-GB" sz="2000" i="0" u="none" strike="noStrike">
                <a:solidFill>
                  <a:srgbClr val="9D1E25"/>
                </a:solidFill>
                <a:effectLst/>
                <a:latin typeface="Arial"/>
                <a:cs typeface="Arial"/>
              </a:rPr>
              <a:t> </a:t>
            </a:r>
            <a:r>
              <a:rPr lang="en-GB" sz="2000" i="0" u="none" strike="noStrike" err="1">
                <a:solidFill>
                  <a:srgbClr val="9D1E25"/>
                </a:solidFill>
                <a:effectLst/>
                <a:latin typeface="Arial"/>
                <a:cs typeface="Arial"/>
              </a:rPr>
              <a:t>hebben</a:t>
            </a:r>
            <a:r>
              <a:rPr lang="en-GB" sz="2000" i="0" u="none" strike="noStrike">
                <a:solidFill>
                  <a:srgbClr val="9D1E25"/>
                </a:solidFill>
                <a:effectLst/>
                <a:latin typeface="Arial"/>
                <a:cs typeface="Arial"/>
              </a:rPr>
              <a:t> het </a:t>
            </a:r>
            <a:r>
              <a:rPr lang="en-GB" sz="2000" i="0" u="none" strike="noStrike" err="1">
                <a:solidFill>
                  <a:srgbClr val="9D1E25"/>
                </a:solidFill>
                <a:effectLst/>
                <a:latin typeface="Arial"/>
                <a:cs typeface="Arial"/>
              </a:rPr>
              <a:t>onderzoek</a:t>
            </a:r>
            <a:r>
              <a:rPr lang="en-GB" sz="2000" i="0" u="none" strike="noStrike">
                <a:solidFill>
                  <a:srgbClr val="9D1E25"/>
                </a:solidFill>
                <a:effectLst/>
                <a:latin typeface="Arial"/>
                <a:cs typeface="Arial"/>
              </a:rPr>
              <a:t> </a:t>
            </a:r>
            <a:r>
              <a:rPr lang="en-GB" sz="2000" i="0" u="sng" err="1">
                <a:solidFill>
                  <a:srgbClr val="9D1E25"/>
                </a:solidFill>
                <a:effectLst/>
                <a:latin typeface="Arial"/>
                <a:cs typeface="Arial"/>
              </a:rPr>
              <a:t>digitaal</a:t>
            </a:r>
            <a:r>
              <a:rPr lang="en-GB" sz="2000" i="0" u="none" strike="noStrike">
                <a:solidFill>
                  <a:srgbClr val="9D1E25"/>
                </a:solidFill>
                <a:effectLst/>
                <a:latin typeface="Arial"/>
                <a:cs typeface="Arial"/>
              </a:rPr>
              <a:t> </a:t>
            </a:r>
            <a:r>
              <a:rPr lang="en-GB" sz="2000" i="0" u="none" strike="noStrike" err="1">
                <a:solidFill>
                  <a:srgbClr val="9D1E25"/>
                </a:solidFill>
                <a:effectLst/>
                <a:latin typeface="Arial"/>
                <a:cs typeface="Arial"/>
              </a:rPr>
              <a:t>ingevuld</a:t>
            </a:r>
            <a:r>
              <a:rPr lang="en-GB" sz="2000" i="0">
                <a:solidFill>
                  <a:srgbClr val="9D1E25"/>
                </a:solidFill>
                <a:effectLst/>
                <a:latin typeface="Arial"/>
                <a:cs typeface="Arial"/>
              </a:rPr>
              <a:t>​</a:t>
            </a:r>
          </a:p>
          <a:p>
            <a:pPr fontAlgn="base">
              <a:buFont typeface="Arial" panose="020B0604020202020204" pitchFamily="34" charset="0"/>
              <a:buChar char="•"/>
            </a:pPr>
            <a:r>
              <a:rPr lang="en-GB" sz="2000">
                <a:solidFill>
                  <a:srgbClr val="9D1E25"/>
                </a:solidFill>
                <a:latin typeface="Arial"/>
                <a:cs typeface="Arial"/>
              </a:rPr>
              <a:t> </a:t>
            </a:r>
            <a:r>
              <a:rPr lang="en-GB" sz="2000" i="0" u="none" strike="noStrike">
                <a:solidFill>
                  <a:srgbClr val="9D1E25"/>
                </a:solidFill>
                <a:effectLst/>
                <a:latin typeface="Arial"/>
                <a:cs typeface="Arial"/>
              </a:rPr>
              <a:t>41 </a:t>
            </a:r>
            <a:r>
              <a:rPr lang="en-GB" sz="2000" i="0" u="none" strike="noStrike" err="1">
                <a:solidFill>
                  <a:srgbClr val="9D1E25"/>
                </a:solidFill>
                <a:effectLst/>
                <a:latin typeface="Arial"/>
                <a:cs typeface="Arial"/>
              </a:rPr>
              <a:t>huurders</a:t>
            </a:r>
            <a:r>
              <a:rPr lang="en-GB" sz="2000" i="0" u="none" strike="noStrike">
                <a:solidFill>
                  <a:srgbClr val="9D1E25"/>
                </a:solidFill>
                <a:effectLst/>
                <a:latin typeface="Arial"/>
                <a:cs typeface="Arial"/>
              </a:rPr>
              <a:t> </a:t>
            </a:r>
            <a:r>
              <a:rPr lang="en-GB" sz="2000" i="0" u="none" strike="noStrike" err="1">
                <a:solidFill>
                  <a:srgbClr val="9D1E25"/>
                </a:solidFill>
                <a:effectLst/>
                <a:latin typeface="Arial"/>
                <a:cs typeface="Arial"/>
              </a:rPr>
              <a:t>hebben</a:t>
            </a:r>
            <a:r>
              <a:rPr lang="en-GB" sz="2000" i="0" u="none" strike="noStrike">
                <a:solidFill>
                  <a:srgbClr val="9D1E25"/>
                </a:solidFill>
                <a:effectLst/>
                <a:latin typeface="Arial"/>
                <a:cs typeface="Arial"/>
              </a:rPr>
              <a:t> het </a:t>
            </a:r>
            <a:r>
              <a:rPr lang="en-GB" sz="2000" i="0" u="none" strike="noStrike" err="1">
                <a:solidFill>
                  <a:srgbClr val="9D1E25"/>
                </a:solidFill>
                <a:effectLst/>
                <a:latin typeface="Arial"/>
                <a:cs typeface="Arial"/>
              </a:rPr>
              <a:t>onderzoek</a:t>
            </a:r>
            <a:r>
              <a:rPr lang="en-GB" sz="2000" i="0" u="none" strike="noStrike">
                <a:solidFill>
                  <a:srgbClr val="9D1E25"/>
                </a:solidFill>
                <a:effectLst/>
                <a:latin typeface="Arial"/>
                <a:cs typeface="Arial"/>
              </a:rPr>
              <a:t> </a:t>
            </a:r>
            <a:r>
              <a:rPr lang="en-GB" sz="2000" i="0" u="sng">
                <a:solidFill>
                  <a:srgbClr val="9D1E25"/>
                </a:solidFill>
                <a:effectLst/>
                <a:latin typeface="Arial"/>
                <a:cs typeface="Arial"/>
              </a:rPr>
              <a:t>op papier</a:t>
            </a:r>
            <a:r>
              <a:rPr lang="en-GB" sz="2000" i="0" u="none" strike="noStrike">
                <a:solidFill>
                  <a:srgbClr val="9D1E25"/>
                </a:solidFill>
                <a:effectLst/>
                <a:latin typeface="Arial"/>
                <a:cs typeface="Arial"/>
              </a:rPr>
              <a:t> </a:t>
            </a:r>
            <a:r>
              <a:rPr lang="en-GB" sz="2000" i="0" u="none" strike="noStrike" err="1">
                <a:solidFill>
                  <a:srgbClr val="9D1E25"/>
                </a:solidFill>
                <a:effectLst/>
                <a:latin typeface="Arial"/>
                <a:cs typeface="Arial"/>
              </a:rPr>
              <a:t>ingevuld</a:t>
            </a:r>
            <a:endParaRPr lang="en-GB" sz="2000" i="0" u="none" strike="noStrike">
              <a:solidFill>
                <a:srgbClr val="9D1E25"/>
              </a:solidFill>
              <a:effectLst/>
              <a:latin typeface="Arial"/>
              <a:cs typeface="Arial"/>
            </a:endParaRPr>
          </a:p>
          <a:p>
            <a:pPr fontAlgn="base">
              <a:buFont typeface="Arial" panose="020B0604020202020204" pitchFamily="34" charset="0"/>
              <a:buChar char="•"/>
            </a:pPr>
            <a:r>
              <a:rPr lang="en-GB" sz="2000">
                <a:solidFill>
                  <a:srgbClr val="9D1E25"/>
                </a:solidFill>
                <a:latin typeface="Arial"/>
                <a:cs typeface="Arial"/>
              </a:rPr>
              <a:t> 18 </a:t>
            </a:r>
            <a:r>
              <a:rPr lang="en-GB" sz="2000" err="1">
                <a:solidFill>
                  <a:srgbClr val="9D1E25"/>
                </a:solidFill>
                <a:latin typeface="Arial"/>
                <a:cs typeface="Arial"/>
              </a:rPr>
              <a:t>huurders</a:t>
            </a:r>
            <a:r>
              <a:rPr lang="en-GB" sz="2000">
                <a:solidFill>
                  <a:srgbClr val="9D1E25"/>
                </a:solidFill>
                <a:latin typeface="Arial"/>
                <a:cs typeface="Arial"/>
              </a:rPr>
              <a:t> interesse in </a:t>
            </a:r>
            <a:r>
              <a:rPr lang="en-GB" sz="2000" err="1">
                <a:solidFill>
                  <a:srgbClr val="9D1E25"/>
                </a:solidFill>
                <a:latin typeface="Arial"/>
                <a:cs typeface="Arial"/>
              </a:rPr>
              <a:t>deelname</a:t>
            </a:r>
            <a:r>
              <a:rPr lang="en-GB" sz="2000">
                <a:solidFill>
                  <a:srgbClr val="9D1E25"/>
                </a:solidFill>
                <a:latin typeface="Arial"/>
                <a:cs typeface="Arial"/>
              </a:rPr>
              <a:t> </a:t>
            </a:r>
            <a:r>
              <a:rPr lang="en-GB" sz="2000" err="1">
                <a:solidFill>
                  <a:srgbClr val="9D1E25"/>
                </a:solidFill>
                <a:latin typeface="Arial"/>
                <a:cs typeface="Arial"/>
              </a:rPr>
              <a:t>meedenkgroep</a:t>
            </a:r>
            <a:endParaRPr lang="en-GB" sz="2000" i="0">
              <a:solidFill>
                <a:srgbClr val="9D1E25"/>
              </a:solidFill>
              <a:effectLst/>
              <a:latin typeface="Arial"/>
              <a:cs typeface="Arial"/>
            </a:endParaRPr>
          </a:p>
          <a:p>
            <a:pPr marL="185420" lvl="2" indent="-185420">
              <a:buNone/>
            </a:pPr>
            <a:r>
              <a:rPr lang="en-GB" sz="2000" b="1">
                <a:solidFill>
                  <a:schemeClr val="accent3"/>
                </a:solidFill>
              </a:rPr>
              <a:t>   </a:t>
            </a:r>
            <a:endParaRPr lang="en-GB" sz="2000" b="1">
              <a:solidFill>
                <a:schemeClr val="accent3"/>
              </a:solidFill>
              <a:cs typeface="Arial" panose="020B0604020202020204"/>
            </a:endParaRPr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CE13912E-1DF0-FDAE-5629-7FFF416D349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86043" y="4260062"/>
            <a:ext cx="2059619" cy="18941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159450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F6C9391-DEF6-4963-9BFA-D6F792F4E9F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756742" y="1486675"/>
            <a:ext cx="9034957" cy="4871263"/>
          </a:xfrm>
        </p:spPr>
        <p:txBody>
          <a:bodyPr lIns="91440" tIns="45720" rIns="91440" bIns="45720" anchor="t"/>
          <a:lstStyle/>
          <a:p>
            <a:r>
              <a:rPr lang="en-GB" err="1">
                <a:solidFill>
                  <a:schemeClr val="accent1">
                    <a:lumMod val="50000"/>
                  </a:schemeClr>
                </a:solidFill>
              </a:rPr>
              <a:t>Aandachtspunten</a:t>
            </a:r>
            <a:r>
              <a:rPr lang="en-GB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GB" err="1">
                <a:solidFill>
                  <a:schemeClr val="accent1">
                    <a:lumMod val="50000"/>
                  </a:schemeClr>
                </a:solidFill>
              </a:rPr>
              <a:t>uit</a:t>
            </a:r>
            <a:r>
              <a:rPr lang="en-GB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GB" err="1">
                <a:solidFill>
                  <a:schemeClr val="accent1">
                    <a:lumMod val="50000"/>
                  </a:schemeClr>
                </a:solidFill>
              </a:rPr>
              <a:t>vragenlijst</a:t>
            </a:r>
            <a:r>
              <a:rPr lang="en-GB">
                <a:solidFill>
                  <a:schemeClr val="accent1">
                    <a:lumMod val="50000"/>
                  </a:schemeClr>
                </a:solidFill>
              </a:rPr>
              <a:t>: </a:t>
            </a:r>
            <a:endParaRPr lang="en-US">
              <a:solidFill>
                <a:schemeClr val="accent1">
                  <a:lumMod val="50000"/>
                </a:schemeClr>
              </a:solidFill>
            </a:endParaRPr>
          </a:p>
          <a:p>
            <a:pPr fontAlgn="base">
              <a:buFont typeface="Arial" panose="020B0604020202020204" pitchFamily="34" charset="0"/>
              <a:buChar char="•"/>
            </a:pPr>
            <a:r>
              <a:rPr lang="en-GB" sz="2000">
                <a:solidFill>
                  <a:srgbClr val="9D1E25"/>
                </a:solidFill>
                <a:latin typeface="Arial"/>
                <a:cs typeface="Arial"/>
              </a:rPr>
              <a:t> </a:t>
            </a:r>
            <a:r>
              <a:rPr lang="en-GB" sz="2000" i="0" u="none" strike="noStrike">
                <a:solidFill>
                  <a:srgbClr val="9D1E25"/>
                </a:solidFill>
                <a:effectLst/>
                <a:latin typeface="Arial"/>
                <a:cs typeface="Arial"/>
              </a:rPr>
              <a:t>60% </a:t>
            </a:r>
            <a:r>
              <a:rPr lang="en-GB" sz="2000" i="0" u="none" strike="noStrike" err="1">
                <a:solidFill>
                  <a:srgbClr val="9D1E25"/>
                </a:solidFill>
                <a:effectLst/>
                <a:latin typeface="Arial"/>
                <a:cs typeface="Arial"/>
              </a:rPr>
              <a:t>ontevreden</a:t>
            </a:r>
            <a:r>
              <a:rPr lang="en-GB" sz="2000" i="0" u="none" strike="noStrike">
                <a:solidFill>
                  <a:srgbClr val="9D1E25"/>
                </a:solidFill>
                <a:effectLst/>
                <a:latin typeface="Arial"/>
                <a:cs typeface="Arial"/>
              </a:rPr>
              <a:t> over </a:t>
            </a:r>
            <a:r>
              <a:rPr lang="en-GB" sz="2000" i="0" u="none" strike="noStrike" err="1">
                <a:solidFill>
                  <a:srgbClr val="9D1E25"/>
                </a:solidFill>
                <a:effectLst/>
                <a:latin typeface="Arial"/>
                <a:cs typeface="Arial"/>
              </a:rPr>
              <a:t>isolatie</a:t>
            </a:r>
            <a:endParaRPr lang="en-GB" sz="2000" i="0" u="none" strike="noStrike">
              <a:solidFill>
                <a:srgbClr val="9D1E25"/>
              </a:solidFill>
              <a:effectLst/>
              <a:latin typeface="Arial"/>
              <a:cs typeface="Arial"/>
            </a:endParaRPr>
          </a:p>
          <a:p>
            <a:pPr fontAlgn="base">
              <a:buFont typeface="Arial" panose="020B0604020202020204" pitchFamily="34" charset="0"/>
              <a:buChar char="•"/>
            </a:pPr>
            <a:r>
              <a:rPr lang="en-GB" sz="2000">
                <a:solidFill>
                  <a:srgbClr val="9D1E25"/>
                </a:solidFill>
                <a:latin typeface="Arial"/>
                <a:cs typeface="Arial"/>
              </a:rPr>
              <a:t> 30% </a:t>
            </a:r>
            <a:r>
              <a:rPr lang="en-GB" sz="2000" err="1">
                <a:solidFill>
                  <a:srgbClr val="9D1E25"/>
                </a:solidFill>
                <a:latin typeface="Arial"/>
                <a:cs typeface="Arial"/>
              </a:rPr>
              <a:t>tevreden</a:t>
            </a:r>
            <a:r>
              <a:rPr lang="en-GB" sz="2000">
                <a:solidFill>
                  <a:srgbClr val="9D1E25"/>
                </a:solidFill>
                <a:latin typeface="Arial"/>
                <a:cs typeface="Arial"/>
              </a:rPr>
              <a:t> </a:t>
            </a:r>
            <a:r>
              <a:rPr lang="en-GB" sz="2000" err="1">
                <a:solidFill>
                  <a:srgbClr val="9D1E25"/>
                </a:solidFill>
                <a:latin typeface="Arial"/>
                <a:cs typeface="Arial"/>
              </a:rPr>
              <a:t>verwarming</a:t>
            </a:r>
            <a:r>
              <a:rPr lang="en-GB" sz="2000">
                <a:solidFill>
                  <a:srgbClr val="9D1E25"/>
                </a:solidFill>
                <a:latin typeface="Arial"/>
                <a:cs typeface="Arial"/>
              </a:rPr>
              <a:t>, 30% </a:t>
            </a:r>
            <a:r>
              <a:rPr lang="en-GB" sz="2000" err="1">
                <a:solidFill>
                  <a:srgbClr val="9D1E25"/>
                </a:solidFill>
                <a:latin typeface="Arial"/>
                <a:cs typeface="Arial"/>
              </a:rPr>
              <a:t>ontevreden</a:t>
            </a:r>
            <a:r>
              <a:rPr lang="en-GB" sz="2000">
                <a:solidFill>
                  <a:srgbClr val="9D1E25"/>
                </a:solidFill>
                <a:latin typeface="Arial"/>
                <a:cs typeface="Arial"/>
              </a:rPr>
              <a:t> </a:t>
            </a:r>
            <a:r>
              <a:rPr lang="en-GB" sz="2000" err="1">
                <a:solidFill>
                  <a:srgbClr val="9D1E25"/>
                </a:solidFill>
                <a:latin typeface="Arial"/>
                <a:cs typeface="Arial"/>
              </a:rPr>
              <a:t>verwarming</a:t>
            </a:r>
            <a:endParaRPr lang="en-GB" sz="2000">
              <a:solidFill>
                <a:srgbClr val="9D1E25"/>
              </a:solidFill>
              <a:latin typeface="Arial"/>
              <a:cs typeface="Arial"/>
            </a:endParaRPr>
          </a:p>
          <a:p>
            <a:pPr fontAlgn="base">
              <a:buFont typeface="Arial" panose="020B0604020202020204" pitchFamily="34" charset="0"/>
              <a:buChar char="•"/>
            </a:pPr>
            <a:r>
              <a:rPr lang="en-GB" sz="2000">
                <a:solidFill>
                  <a:srgbClr val="9D1E25"/>
                </a:solidFill>
                <a:latin typeface="Arial"/>
                <a:cs typeface="Arial"/>
              </a:rPr>
              <a:t> </a:t>
            </a:r>
            <a:r>
              <a:rPr lang="en-GB" sz="2000" i="0" u="none" strike="noStrike">
                <a:solidFill>
                  <a:srgbClr val="9D1E25"/>
                </a:solidFill>
                <a:effectLst/>
                <a:latin typeface="Arial"/>
                <a:cs typeface="Arial"/>
              </a:rPr>
              <a:t>64% </a:t>
            </a:r>
            <a:r>
              <a:rPr lang="en-GB" sz="2000" err="1">
                <a:solidFill>
                  <a:srgbClr val="9D1E25"/>
                </a:solidFill>
                <a:latin typeface="Arial"/>
                <a:cs typeface="Arial"/>
              </a:rPr>
              <a:t>geeft</a:t>
            </a:r>
            <a:r>
              <a:rPr lang="en-GB" sz="2000">
                <a:solidFill>
                  <a:srgbClr val="9D1E25"/>
                </a:solidFill>
                <a:latin typeface="Arial"/>
                <a:cs typeface="Arial"/>
              </a:rPr>
              <a:t> </a:t>
            </a:r>
            <a:r>
              <a:rPr lang="en-GB" sz="2000" err="1">
                <a:solidFill>
                  <a:srgbClr val="9D1E25"/>
                </a:solidFill>
                <a:latin typeface="Arial"/>
                <a:cs typeface="Arial"/>
              </a:rPr>
              <a:t>aan</a:t>
            </a:r>
            <a:r>
              <a:rPr lang="en-GB" sz="2000">
                <a:solidFill>
                  <a:srgbClr val="9D1E25"/>
                </a:solidFill>
                <a:latin typeface="Arial"/>
                <a:cs typeface="Arial"/>
              </a:rPr>
              <a:t> </a:t>
            </a:r>
            <a:r>
              <a:rPr lang="en-GB" sz="2000" err="1">
                <a:solidFill>
                  <a:srgbClr val="9D1E25"/>
                </a:solidFill>
                <a:latin typeface="Arial"/>
                <a:cs typeface="Arial"/>
              </a:rPr>
              <a:t>veel</a:t>
            </a:r>
            <a:r>
              <a:rPr lang="en-GB" sz="2000">
                <a:solidFill>
                  <a:srgbClr val="9D1E25"/>
                </a:solidFill>
                <a:latin typeface="Arial"/>
                <a:cs typeface="Arial"/>
              </a:rPr>
              <a:t> </a:t>
            </a:r>
            <a:r>
              <a:rPr lang="en-GB" sz="2000" err="1">
                <a:solidFill>
                  <a:srgbClr val="9D1E25"/>
                </a:solidFill>
                <a:latin typeface="Arial"/>
                <a:cs typeface="Arial"/>
              </a:rPr>
              <a:t>tocht</a:t>
            </a:r>
            <a:r>
              <a:rPr lang="en-GB" sz="2000">
                <a:solidFill>
                  <a:srgbClr val="9D1E25"/>
                </a:solidFill>
                <a:latin typeface="Arial"/>
                <a:cs typeface="Arial"/>
              </a:rPr>
              <a:t> </a:t>
            </a:r>
            <a:r>
              <a:rPr lang="en-GB" sz="2000" err="1">
                <a:solidFill>
                  <a:srgbClr val="9D1E25"/>
                </a:solidFill>
                <a:latin typeface="Arial"/>
                <a:cs typeface="Arial"/>
              </a:rPr>
              <a:t>en</a:t>
            </a:r>
            <a:r>
              <a:rPr lang="en-GB" sz="2000">
                <a:solidFill>
                  <a:srgbClr val="9D1E25"/>
                </a:solidFill>
                <a:latin typeface="Arial"/>
                <a:cs typeface="Arial"/>
              </a:rPr>
              <a:t> </a:t>
            </a:r>
            <a:r>
              <a:rPr lang="en-GB" sz="2000" err="1">
                <a:solidFill>
                  <a:srgbClr val="9D1E25"/>
                </a:solidFill>
                <a:latin typeface="Arial"/>
                <a:cs typeface="Arial"/>
              </a:rPr>
              <a:t>vocht</a:t>
            </a:r>
            <a:r>
              <a:rPr lang="en-GB" sz="2000">
                <a:solidFill>
                  <a:srgbClr val="9D1E25"/>
                </a:solidFill>
                <a:latin typeface="Arial"/>
                <a:cs typeface="Arial"/>
              </a:rPr>
              <a:t> in de </a:t>
            </a:r>
            <a:r>
              <a:rPr lang="en-GB" sz="2000" err="1">
                <a:solidFill>
                  <a:srgbClr val="9D1E25"/>
                </a:solidFill>
                <a:latin typeface="Arial"/>
                <a:cs typeface="Arial"/>
              </a:rPr>
              <a:t>woning</a:t>
            </a:r>
            <a:endParaRPr lang="en-GB" sz="2000">
              <a:solidFill>
                <a:srgbClr val="9D1E25"/>
              </a:solidFill>
              <a:latin typeface="Arial"/>
              <a:cs typeface="Arial"/>
            </a:endParaRPr>
          </a:p>
          <a:p>
            <a:pPr fontAlgn="base">
              <a:buFont typeface="Arial" panose="020B0604020202020204" pitchFamily="34" charset="0"/>
              <a:buChar char="•"/>
            </a:pPr>
            <a:r>
              <a:rPr lang="en-GB" sz="2000">
                <a:solidFill>
                  <a:srgbClr val="9D1E25"/>
                </a:solidFill>
                <a:latin typeface="Arial"/>
                <a:cs typeface="Arial"/>
              </a:rPr>
              <a:t> </a:t>
            </a:r>
            <a:r>
              <a:rPr lang="en-GB" sz="2000" i="0" u="none" strike="noStrike">
                <a:solidFill>
                  <a:srgbClr val="9D1E25"/>
                </a:solidFill>
                <a:effectLst/>
                <a:latin typeface="Arial"/>
                <a:cs typeface="Arial"/>
              </a:rPr>
              <a:t>42% last van schimmel in de </a:t>
            </a:r>
            <a:r>
              <a:rPr lang="en-GB" sz="2000" i="0" u="none" strike="noStrike" err="1">
                <a:solidFill>
                  <a:srgbClr val="9D1E25"/>
                </a:solidFill>
                <a:effectLst/>
                <a:latin typeface="Arial"/>
                <a:cs typeface="Arial"/>
              </a:rPr>
              <a:t>badkamer</a:t>
            </a:r>
            <a:r>
              <a:rPr lang="en-GB" sz="2000" i="0" u="none" strike="noStrike">
                <a:solidFill>
                  <a:srgbClr val="9D1E25"/>
                </a:solidFill>
                <a:effectLst/>
                <a:latin typeface="Arial"/>
                <a:cs typeface="Arial"/>
              </a:rPr>
              <a:t> of </a:t>
            </a:r>
            <a:r>
              <a:rPr lang="en-GB" sz="2000" i="0" u="none" strike="noStrike" err="1">
                <a:solidFill>
                  <a:srgbClr val="9D1E25"/>
                </a:solidFill>
                <a:effectLst/>
                <a:latin typeface="Arial"/>
                <a:cs typeface="Arial"/>
              </a:rPr>
              <a:t>andere</a:t>
            </a:r>
            <a:r>
              <a:rPr lang="en-GB" sz="2000" i="0" u="none" strike="noStrike">
                <a:solidFill>
                  <a:srgbClr val="9D1E25"/>
                </a:solidFill>
                <a:effectLst/>
                <a:latin typeface="Arial"/>
                <a:cs typeface="Arial"/>
              </a:rPr>
              <a:t> </a:t>
            </a:r>
            <a:r>
              <a:rPr lang="en-GB" sz="2000" i="0" u="none" strike="noStrike" err="1">
                <a:solidFill>
                  <a:srgbClr val="9D1E25"/>
                </a:solidFill>
                <a:effectLst/>
                <a:latin typeface="Arial"/>
                <a:cs typeface="Arial"/>
              </a:rPr>
              <a:t>ruimte</a:t>
            </a:r>
            <a:endParaRPr lang="en-GB" sz="2000" i="0" u="none" strike="noStrike">
              <a:solidFill>
                <a:srgbClr val="9D1E25"/>
              </a:solidFill>
              <a:effectLst/>
              <a:latin typeface="Arial"/>
              <a:cs typeface="Arial"/>
            </a:endParaRPr>
          </a:p>
          <a:p>
            <a:pPr fontAlgn="base">
              <a:buFont typeface="Arial" panose="020B0604020202020204" pitchFamily="34" charset="0"/>
              <a:buChar char="•"/>
            </a:pPr>
            <a:r>
              <a:rPr lang="en-GB" sz="2000">
                <a:solidFill>
                  <a:srgbClr val="9D1E25"/>
                </a:solidFill>
                <a:latin typeface="Arial"/>
                <a:cs typeface="Arial"/>
              </a:rPr>
              <a:t> 15% wilt </a:t>
            </a:r>
            <a:r>
              <a:rPr lang="en-GB" sz="2000" err="1">
                <a:solidFill>
                  <a:srgbClr val="9D1E25"/>
                </a:solidFill>
                <a:latin typeface="Arial"/>
                <a:cs typeface="Arial"/>
              </a:rPr>
              <a:t>verhuizen</a:t>
            </a:r>
            <a:r>
              <a:rPr lang="en-GB" sz="2000">
                <a:solidFill>
                  <a:srgbClr val="9D1E25"/>
                </a:solidFill>
                <a:latin typeface="Arial"/>
                <a:cs typeface="Arial"/>
              </a:rPr>
              <a:t> </a:t>
            </a:r>
            <a:r>
              <a:rPr lang="en-GB" sz="2000" err="1">
                <a:solidFill>
                  <a:srgbClr val="9D1E25"/>
                </a:solidFill>
                <a:latin typeface="Arial"/>
                <a:cs typeface="Arial"/>
              </a:rPr>
              <a:t>naar</a:t>
            </a:r>
            <a:r>
              <a:rPr lang="en-GB" sz="2000">
                <a:solidFill>
                  <a:srgbClr val="9D1E25"/>
                </a:solidFill>
                <a:latin typeface="Arial"/>
                <a:cs typeface="Arial"/>
              </a:rPr>
              <a:t> </a:t>
            </a:r>
            <a:r>
              <a:rPr lang="en-GB" sz="2000" err="1">
                <a:solidFill>
                  <a:srgbClr val="9D1E25"/>
                </a:solidFill>
                <a:latin typeface="Arial"/>
                <a:cs typeface="Arial"/>
              </a:rPr>
              <a:t>een</a:t>
            </a:r>
            <a:r>
              <a:rPr lang="en-GB" sz="2000">
                <a:solidFill>
                  <a:srgbClr val="9D1E25"/>
                </a:solidFill>
                <a:latin typeface="Arial"/>
                <a:cs typeface="Arial"/>
              </a:rPr>
              <a:t> </a:t>
            </a:r>
            <a:r>
              <a:rPr lang="en-GB" sz="2000" err="1">
                <a:solidFill>
                  <a:srgbClr val="9D1E25"/>
                </a:solidFill>
                <a:latin typeface="Arial"/>
                <a:cs typeface="Arial"/>
              </a:rPr>
              <a:t>andere</a:t>
            </a:r>
            <a:r>
              <a:rPr lang="en-GB" sz="2000">
                <a:solidFill>
                  <a:srgbClr val="9D1E25"/>
                </a:solidFill>
                <a:latin typeface="Arial"/>
                <a:cs typeface="Arial"/>
              </a:rPr>
              <a:t> </a:t>
            </a:r>
            <a:r>
              <a:rPr lang="en-GB" sz="2000" err="1">
                <a:solidFill>
                  <a:srgbClr val="9D1E25"/>
                </a:solidFill>
                <a:latin typeface="Arial"/>
                <a:cs typeface="Arial"/>
              </a:rPr>
              <a:t>woning</a:t>
            </a:r>
            <a:r>
              <a:rPr lang="en-GB" sz="2000">
                <a:solidFill>
                  <a:srgbClr val="9D1E25"/>
                </a:solidFill>
                <a:latin typeface="Arial"/>
                <a:cs typeface="Arial"/>
              </a:rPr>
              <a:t>, met name </a:t>
            </a:r>
            <a:r>
              <a:rPr lang="en-GB" sz="2000" err="1">
                <a:solidFill>
                  <a:srgbClr val="9D1E25"/>
                </a:solidFill>
                <a:latin typeface="Arial"/>
                <a:cs typeface="Arial"/>
              </a:rPr>
              <a:t>vanwege</a:t>
            </a:r>
            <a:r>
              <a:rPr lang="en-GB" sz="2000">
                <a:solidFill>
                  <a:srgbClr val="9D1E25"/>
                </a:solidFill>
                <a:latin typeface="Arial"/>
                <a:cs typeface="Arial"/>
              </a:rPr>
              <a:t> </a:t>
            </a:r>
            <a:r>
              <a:rPr lang="en-GB" sz="2000" err="1">
                <a:solidFill>
                  <a:srgbClr val="9D1E25"/>
                </a:solidFill>
                <a:latin typeface="Arial"/>
                <a:cs typeface="Arial"/>
              </a:rPr>
              <a:t>leeftijd</a:t>
            </a:r>
            <a:endParaRPr lang="en-GB" sz="2000">
              <a:solidFill>
                <a:srgbClr val="9D1E25"/>
              </a:solidFill>
              <a:latin typeface="Arial"/>
              <a:cs typeface="Arial"/>
            </a:endParaRPr>
          </a:p>
          <a:p>
            <a:pPr algn="l" rtl="0" fontAlgn="base"/>
            <a:endParaRPr lang="en-GB" sz="2000" b="1">
              <a:solidFill>
                <a:schemeClr val="accent3"/>
              </a:solidFill>
              <a:cs typeface="Arial" panose="020B0604020202020204"/>
            </a:endParaRPr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CE13912E-1DF0-FDAE-5629-7FFF416D349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86043" y="4260062"/>
            <a:ext cx="2059619" cy="18941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340247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F6C9391-DEF6-4963-9BFA-D6F792F4E9F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777760" y="1414632"/>
            <a:ext cx="10704865" cy="776211"/>
          </a:xfrm>
        </p:spPr>
        <p:txBody>
          <a:bodyPr lIns="91440" tIns="45720" rIns="91440" bIns="45720" anchor="t"/>
          <a:lstStyle/>
          <a:p>
            <a:pPr lvl="1"/>
            <a:r>
              <a:rPr lang="en-GB" sz="2800" err="1">
                <a:solidFill>
                  <a:schemeClr val="accent1">
                    <a:lumMod val="50000"/>
                  </a:schemeClr>
                </a:solidFill>
              </a:rPr>
              <a:t>Wensen</a:t>
            </a:r>
            <a:r>
              <a:rPr lang="en-GB" sz="2800">
                <a:solidFill>
                  <a:schemeClr val="accent1">
                    <a:lumMod val="50000"/>
                  </a:schemeClr>
                </a:solidFill>
              </a:rPr>
              <a:t> om </a:t>
            </a:r>
            <a:r>
              <a:rPr lang="en-GB" sz="2800" err="1">
                <a:solidFill>
                  <a:schemeClr val="accent1">
                    <a:lumMod val="50000"/>
                  </a:schemeClr>
                </a:solidFill>
              </a:rPr>
              <a:t>energie</a:t>
            </a:r>
            <a:r>
              <a:rPr lang="en-GB" sz="280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GB" sz="2800" err="1">
                <a:solidFill>
                  <a:schemeClr val="accent1">
                    <a:lumMod val="50000"/>
                  </a:schemeClr>
                </a:solidFill>
              </a:rPr>
              <a:t>te</a:t>
            </a:r>
            <a:r>
              <a:rPr lang="en-GB" sz="280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GB" sz="2800" err="1">
                <a:solidFill>
                  <a:schemeClr val="accent1">
                    <a:lumMod val="50000"/>
                  </a:schemeClr>
                </a:solidFill>
              </a:rPr>
              <a:t>besparen</a:t>
            </a:r>
            <a:endParaRPr lang="en-GB" sz="2800" err="1">
              <a:solidFill>
                <a:schemeClr val="accent1">
                  <a:lumMod val="50000"/>
                </a:schemeClr>
              </a:solidFill>
              <a:cs typeface="Arial"/>
            </a:endParaRPr>
          </a:p>
          <a:p>
            <a:pPr lvl="1"/>
            <a:endParaRPr lang="en-GB" sz="1800">
              <a:solidFill>
                <a:schemeClr val="accent1">
                  <a:lumMod val="50000"/>
                </a:schemeClr>
              </a:solidFill>
            </a:endParaRPr>
          </a:p>
          <a:p>
            <a:pPr lvl="1"/>
            <a:endParaRPr lang="en-GB" sz="1800"/>
          </a:p>
          <a:p>
            <a:pPr lvl="1"/>
            <a:endParaRPr lang="en-GB" sz="1800"/>
          </a:p>
          <a:p>
            <a:pPr lvl="2"/>
            <a:endParaRPr lang="en-GB"/>
          </a:p>
        </p:txBody>
      </p:sp>
      <p:sp>
        <p:nvSpPr>
          <p:cNvPr id="3" name="Tekstvak 2"/>
          <p:cNvSpPr txBox="1"/>
          <p:nvPr/>
        </p:nvSpPr>
        <p:spPr>
          <a:xfrm>
            <a:off x="787278" y="2109950"/>
            <a:ext cx="10429752" cy="3631763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180975" lvl="2" indent="-180975">
              <a:spcBef>
                <a:spcPts val="1200"/>
              </a:spcBef>
              <a:buClr>
                <a:srgbClr val="E04929"/>
              </a:buClr>
              <a:buFont typeface="Arial" panose="020B0604020202020204" pitchFamily="34" charset="0"/>
              <a:buChar char="•"/>
            </a:pPr>
            <a:r>
              <a:rPr lang="nl-NL" sz="2000" b="1">
                <a:solidFill>
                  <a:schemeClr val="accent3"/>
                </a:solidFill>
                <a:cs typeface="Arial"/>
              </a:rPr>
              <a:t>Isoleren</a:t>
            </a:r>
          </a:p>
          <a:p>
            <a:pPr marL="180975" lvl="2" indent="-180975">
              <a:spcBef>
                <a:spcPts val="1200"/>
              </a:spcBef>
              <a:buClr>
                <a:srgbClr val="E04929"/>
              </a:buClr>
              <a:buFont typeface="Arial" panose="020B0604020202020204" pitchFamily="34" charset="0"/>
              <a:buChar char="•"/>
            </a:pPr>
            <a:r>
              <a:rPr lang="nl-NL" sz="2000" b="1">
                <a:solidFill>
                  <a:schemeClr val="accent3"/>
                </a:solidFill>
                <a:cs typeface="Arial"/>
              </a:rPr>
              <a:t>Zonnepanelen</a:t>
            </a:r>
          </a:p>
          <a:p>
            <a:pPr marL="180975" lvl="2" indent="-180975">
              <a:spcBef>
                <a:spcPts val="1200"/>
              </a:spcBef>
              <a:buClr>
                <a:srgbClr val="E04929"/>
              </a:buClr>
              <a:buFont typeface="Arial" panose="020B0604020202020204" pitchFamily="34" charset="0"/>
              <a:buChar char="•"/>
            </a:pPr>
            <a:r>
              <a:rPr lang="nl-NL" sz="2000" b="1">
                <a:solidFill>
                  <a:schemeClr val="accent3"/>
                </a:solidFill>
                <a:cs typeface="Arial"/>
              </a:rPr>
              <a:t>Dubbel glas</a:t>
            </a:r>
          </a:p>
          <a:p>
            <a:pPr marL="180975" lvl="2" indent="-180975">
              <a:spcBef>
                <a:spcPts val="1200"/>
              </a:spcBef>
              <a:buClr>
                <a:srgbClr val="E04929"/>
              </a:buClr>
              <a:buFont typeface="Arial" panose="020B0604020202020204" pitchFamily="34" charset="0"/>
              <a:buChar char="•"/>
            </a:pPr>
            <a:r>
              <a:rPr lang="nl-NL" sz="2000" b="1">
                <a:solidFill>
                  <a:schemeClr val="accent3"/>
                </a:solidFill>
                <a:cs typeface="Arial"/>
              </a:rPr>
              <a:t>Andere kozijnen</a:t>
            </a:r>
          </a:p>
          <a:p>
            <a:pPr marL="180975" lvl="2" indent="-180975">
              <a:spcBef>
                <a:spcPts val="1200"/>
              </a:spcBef>
              <a:buClr>
                <a:srgbClr val="E04929"/>
              </a:buClr>
              <a:buFont typeface="Arial" panose="020B0604020202020204" pitchFamily="34" charset="0"/>
              <a:buChar char="•"/>
            </a:pPr>
            <a:r>
              <a:rPr lang="nl-NL" sz="2000" b="1">
                <a:solidFill>
                  <a:schemeClr val="accent3"/>
                </a:solidFill>
                <a:cs typeface="Arial"/>
              </a:rPr>
              <a:t>Dakisolatie</a:t>
            </a:r>
          </a:p>
          <a:p>
            <a:pPr marL="180975" lvl="2" indent="-180975">
              <a:spcBef>
                <a:spcPts val="1200"/>
              </a:spcBef>
              <a:buClr>
                <a:srgbClr val="E04929"/>
              </a:buClr>
              <a:buFont typeface="Arial" panose="020B0604020202020204" pitchFamily="34" charset="0"/>
              <a:buChar char="•"/>
            </a:pPr>
            <a:r>
              <a:rPr lang="nl-NL" sz="2000" b="1">
                <a:solidFill>
                  <a:schemeClr val="accent3"/>
                </a:solidFill>
                <a:cs typeface="Arial"/>
              </a:rPr>
              <a:t>Elektrisch koken</a:t>
            </a:r>
          </a:p>
          <a:p>
            <a:pPr marL="180975" lvl="2" indent="-180975">
              <a:spcBef>
                <a:spcPts val="1200"/>
              </a:spcBef>
              <a:buClr>
                <a:srgbClr val="E04929"/>
              </a:buClr>
              <a:buFont typeface="Arial" panose="020B0604020202020204" pitchFamily="34" charset="0"/>
              <a:buChar char="•"/>
            </a:pPr>
            <a:r>
              <a:rPr lang="nl-NL" sz="2000" b="1">
                <a:solidFill>
                  <a:schemeClr val="accent3"/>
                </a:solidFill>
                <a:cs typeface="Arial"/>
              </a:rPr>
              <a:t>Nieuwe CV ketel</a:t>
            </a:r>
          </a:p>
          <a:p>
            <a:pPr marL="180975" lvl="2" indent="-180975">
              <a:spcBef>
                <a:spcPts val="1200"/>
              </a:spcBef>
              <a:buClr>
                <a:srgbClr val="E04929"/>
              </a:buClr>
              <a:buFont typeface="Arial" panose="020B0604020202020204" pitchFamily="34" charset="0"/>
              <a:buChar char="•"/>
            </a:pPr>
            <a:r>
              <a:rPr lang="nl-NL" sz="2000" b="1">
                <a:solidFill>
                  <a:schemeClr val="accent3"/>
                </a:solidFill>
                <a:cs typeface="Arial"/>
              </a:rPr>
              <a:t>Warmtepomp aanbrengen</a:t>
            </a:r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A3DF2764-2FCD-12C9-575D-FC5C9404897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86043" y="4260062"/>
            <a:ext cx="2059619" cy="1894165"/>
          </a:xfrm>
          <a:prstGeom prst="rect">
            <a:avLst/>
          </a:prstGeom>
        </p:spPr>
      </p:pic>
      <p:graphicFrame>
        <p:nvGraphicFramePr>
          <p:cNvPr id="2" name="Grafiek 1">
            <a:extLst>
              <a:ext uri="{FF2B5EF4-FFF2-40B4-BE49-F238E27FC236}">
                <a16:creationId xmlns:a16="http://schemas.microsoft.com/office/drawing/2014/main" id="{23BC92E6-58B0-1212-C50F-A240C2BB341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17470124"/>
              </p:ext>
            </p:extLst>
          </p:nvPr>
        </p:nvGraphicFramePr>
        <p:xfrm>
          <a:off x="6117091" y="1745782"/>
          <a:ext cx="4855708" cy="261741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3817244217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Alwel 2018">
      <a:dk1>
        <a:sysClr val="windowText" lastClr="000000"/>
      </a:dk1>
      <a:lt1>
        <a:sysClr val="window" lastClr="FFFFFF"/>
      </a:lt1>
      <a:dk2>
        <a:srgbClr val="BADAC2"/>
      </a:dk2>
      <a:lt2>
        <a:srgbClr val="ADDAE7"/>
      </a:lt2>
      <a:accent1>
        <a:srgbClr val="009CB1"/>
      </a:accent1>
      <a:accent2>
        <a:srgbClr val="E04929"/>
      </a:accent2>
      <a:accent3>
        <a:srgbClr val="9D1E25"/>
      </a:accent3>
      <a:accent4>
        <a:srgbClr val="F4EAC9"/>
      </a:accent4>
      <a:accent5>
        <a:srgbClr val="7F7F7F"/>
      </a:accent5>
      <a:accent6>
        <a:srgbClr val="9D1E25"/>
      </a:accent6>
      <a:hlink>
        <a:srgbClr val="7F7F7F"/>
      </a:hlink>
      <a:folHlink>
        <a:srgbClr val="7F7F7F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164efbde2910957349cf0e255a0297c9 [Read-Only]" id="{13B3B4FD-0167-4E6B-B5DE-3AADDB76680F}" vid="{BBDA5219-BD08-446A-87FF-77D8A5F914F7}"/>
    </a:ext>
  </a:extLst>
</a:theme>
</file>

<file path=ppt/theme/theme2.xml><?xml version="1.0" encoding="utf-8"?>
<a:theme xmlns:a="http://schemas.openxmlformats.org/drawingml/2006/main" name="Kantoorthema">
  <a:themeElements>
    <a:clrScheme name="Alwel 2018">
      <a:dk1>
        <a:sysClr val="windowText" lastClr="000000"/>
      </a:dk1>
      <a:lt1>
        <a:sysClr val="window" lastClr="FFFFFF"/>
      </a:lt1>
      <a:dk2>
        <a:srgbClr val="BADAC2"/>
      </a:dk2>
      <a:lt2>
        <a:srgbClr val="ADDAE7"/>
      </a:lt2>
      <a:accent1>
        <a:srgbClr val="009CB1"/>
      </a:accent1>
      <a:accent2>
        <a:srgbClr val="E04929"/>
      </a:accent2>
      <a:accent3>
        <a:srgbClr val="9D1E25"/>
      </a:accent3>
      <a:accent4>
        <a:srgbClr val="F4EAC9"/>
      </a:accent4>
      <a:accent5>
        <a:srgbClr val="7F7F7F"/>
      </a:accent5>
      <a:accent6>
        <a:srgbClr val="9D1E25"/>
      </a:accent6>
      <a:hlink>
        <a:srgbClr val="7F7F7F"/>
      </a:hlink>
      <a:folHlink>
        <a:srgbClr val="7F7F7F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2" id="{D482C5C5-36FE-4D24-A73E-AD8692269897}" vid="{17E15EF1-58E2-4ED7-8C8A-A084B9509514}"/>
    </a:ext>
  </a:extLst>
</a:theme>
</file>

<file path=ppt/theme/theme3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66933E2589EE84C9984645B199E8666" ma:contentTypeVersion="17" ma:contentTypeDescription="Create a new document." ma:contentTypeScope="" ma:versionID="762f242a6a074d5ead48ec16d2c50e5c">
  <xsd:schema xmlns:xsd="http://www.w3.org/2001/XMLSchema" xmlns:xs="http://www.w3.org/2001/XMLSchema" xmlns:p="http://schemas.microsoft.com/office/2006/metadata/properties" xmlns:ns2="4bac9efd-6c7a-478b-a968-017035762326" xmlns:ns3="d86c7005-5c77-43f8-8c3a-427c224f9531" targetNamespace="http://schemas.microsoft.com/office/2006/metadata/properties" ma:root="true" ma:fieldsID="454a0ec59866cfc4e129aeaa013e99d7" ns2:_="" ns3:_="">
    <xsd:import namespace="4bac9efd-6c7a-478b-a968-017035762326"/>
    <xsd:import namespace="d86c7005-5c77-43f8-8c3a-427c224f953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lcf76f155ced4ddcb4097134ff3c332f" minOccurs="0"/>
                <xsd:element ref="ns3:TaxCatchAll" minOccurs="0"/>
                <xsd:element ref="ns3:SharedWithUsers" minOccurs="0"/>
                <xsd:element ref="ns3:SharedWithDetails" minOccurs="0"/>
                <xsd:element ref="ns2:MediaLengthInSeconds" minOccurs="0"/>
                <xsd:element ref="ns2:MediaServiceLocation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bac9efd-6c7a-478b-a968-01703576232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4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5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lcf76f155ced4ddcb4097134ff3c332f" ma:index="17" nillable="true" ma:taxonomy="true" ma:internalName="lcf76f155ced4ddcb4097134ff3c332f" ma:taxonomyFieldName="MediaServiceImageTags" ma:displayName="Image Tags" ma:readOnly="false" ma:fieldId="{5cf76f15-5ced-4ddc-b409-7134ff3c332f}" ma:taxonomyMulti="true" ma:sspId="cade71c9-7272-494a-a306-95915b4e9d6f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LengthInSeconds" ma:index="21" nillable="true" ma:displayName="MediaLengthInSeconds" ma:hidden="true" ma:internalName="MediaLengthInSeconds" ma:readOnly="true">
      <xsd:simpleType>
        <xsd:restriction base="dms:Unknown"/>
      </xsd:simpleType>
    </xsd:element>
    <xsd:element name="MediaServiceLocation" ma:index="22" nillable="true" ma:displayName="Location" ma:internalName="MediaServiceLocation" ma:readOnly="true">
      <xsd:simpleType>
        <xsd:restriction base="dms:Text"/>
      </xsd:simpleType>
    </xsd:element>
    <xsd:element name="MediaServiceObjectDetectorVersions" ma:index="23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86c7005-5c77-43f8-8c3a-427c224f9531" elementFormDefault="qualified">
    <xsd:import namespace="http://schemas.microsoft.com/office/2006/documentManagement/types"/>
    <xsd:import namespace="http://schemas.microsoft.com/office/infopath/2007/PartnerControls"/>
    <xsd:element name="TaxCatchAll" ma:index="18" nillable="true" ma:displayName="Taxonomy Catch All Column" ma:hidden="true" ma:list="{c50f7efb-c61a-4a59-aeb8-ac98ac107da9}" ma:internalName="TaxCatchAll" ma:showField="CatchAllData" ma:web="d86c7005-5c77-43f8-8c3a-427c224f953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9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4bac9efd-6c7a-478b-a968-017035762326">
      <Terms xmlns="http://schemas.microsoft.com/office/infopath/2007/PartnerControls"/>
    </lcf76f155ced4ddcb4097134ff3c332f>
    <TaxCatchAll xmlns="d86c7005-5c77-43f8-8c3a-427c224f9531" xsi:nil="true"/>
  </documentManagement>
</p:properties>
</file>

<file path=customXml/itemProps1.xml><?xml version="1.0" encoding="utf-8"?>
<ds:datastoreItem xmlns:ds="http://schemas.openxmlformats.org/officeDocument/2006/customXml" ds:itemID="{CAB81E80-7274-4282-A3ED-BD744B14DCBA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A4862268-6624-4989-BFCC-0EEB6FF47976}">
  <ds:schemaRefs>
    <ds:schemaRef ds:uri="4bac9efd-6c7a-478b-a968-017035762326"/>
    <ds:schemaRef ds:uri="d86c7005-5c77-43f8-8c3a-427c224f9531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3ED24A4E-A32C-4627-B75C-97256F709D1F}">
  <ds:schemaRefs>
    <ds:schemaRef ds:uri="4bac9efd-6c7a-478b-a968-017035762326"/>
    <ds:schemaRef ds:uri="d86c7005-5c77-43f8-8c3a-427c224f9531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Powerpointsjabloon-Alwel-DEF</Template>
  <Application>Microsoft Office PowerPoint</Application>
  <PresentationFormat>Widescreen</PresentationFormat>
  <Slides>17</Slides>
  <Notes>1</Notes>
  <HiddenSlides>0</HiddenSlide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17</vt:i4>
      </vt:variant>
    </vt:vector>
  </HeadingPairs>
  <TitlesOfParts>
    <vt:vector size="19" baseType="lpstr">
      <vt:lpstr>Kantoorthema</vt:lpstr>
      <vt:lpstr>Kantoorthema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Brink, Tanja ten</dc:creator>
  <cp:revision>1</cp:revision>
  <cp:lastPrinted>2022-09-06T12:17:30Z</cp:lastPrinted>
  <dcterms:created xsi:type="dcterms:W3CDTF">2018-05-23T06:12:13Z</dcterms:created>
  <dcterms:modified xsi:type="dcterms:W3CDTF">2023-07-18T09:58:20Z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0x010100D66933E2589EE84C9984645B199E8666</vt:lpwstr>
  </property>
  <property fmtid="{D5CDD505-2E9C-101B-9397-08002B2CF9AE}" pid="3" name="MediaServiceImageTags">
    <vt:lpwstr/>
  </property>
</Properties>
</file>